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8" r:id="rId4"/>
    <p:sldId id="258" r:id="rId5"/>
    <p:sldId id="259" r:id="rId6"/>
    <p:sldId id="266" r:id="rId7"/>
    <p:sldId id="260" r:id="rId8"/>
    <p:sldId id="261" r:id="rId9"/>
    <p:sldId id="269" r:id="rId10"/>
    <p:sldId id="270" r:id="rId11"/>
    <p:sldId id="27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EE1D27-3B72-40DB-A774-F11B7963C06F}" v="55" dt="2022-05-20T19:31:49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6374" autoAdjust="0"/>
  </p:normalViewPr>
  <p:slideViewPr>
    <p:cSldViewPr snapToGrid="0">
      <p:cViewPr varScale="1">
        <p:scale>
          <a:sx n="98" d="100"/>
          <a:sy n="98" d="100"/>
        </p:scale>
        <p:origin x="96" y="12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0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eeda Maragh" userId="d4449846-8eec-4b31-b0b1-f6e73796d0f5" providerId="ADAL" clId="{B37095BF-F7D7-47A0-BF8B-CCFDA8153EED}"/>
    <pc:docChg chg="modSld modMainMaster">
      <pc:chgData name="Shereeda Maragh" userId="d4449846-8eec-4b31-b0b1-f6e73796d0f5" providerId="ADAL" clId="{B37095BF-F7D7-47A0-BF8B-CCFDA8153EED}" dt="2021-06-17T13:51:13.247" v="54"/>
      <pc:docMkLst>
        <pc:docMk/>
      </pc:docMkLst>
      <pc:sldChg chg="modTransition">
        <pc:chgData name="Shereeda Maragh" userId="d4449846-8eec-4b31-b0b1-f6e73796d0f5" providerId="ADAL" clId="{B37095BF-F7D7-47A0-BF8B-CCFDA8153EED}" dt="2021-06-17T13:43:14.703" v="12"/>
        <pc:sldMkLst>
          <pc:docMk/>
          <pc:sldMk cId="3653639736" sldId="256"/>
        </pc:sldMkLst>
      </pc:sldChg>
      <pc:sldChg chg="modTransition">
        <pc:chgData name="Shereeda Maragh" userId="d4449846-8eec-4b31-b0b1-f6e73796d0f5" providerId="ADAL" clId="{B37095BF-F7D7-47A0-BF8B-CCFDA8153EED}" dt="2021-06-17T13:44:48.847" v="24"/>
        <pc:sldMkLst>
          <pc:docMk/>
          <pc:sldMk cId="991542484" sldId="257"/>
        </pc:sldMkLst>
      </pc:sldChg>
      <pc:sldChg chg="modTransition">
        <pc:chgData name="Shereeda Maragh" userId="d4449846-8eec-4b31-b0b1-f6e73796d0f5" providerId="ADAL" clId="{B37095BF-F7D7-47A0-BF8B-CCFDA8153EED}" dt="2021-06-17T13:44:40.119" v="22"/>
        <pc:sldMkLst>
          <pc:docMk/>
          <pc:sldMk cId="2328720812" sldId="258"/>
        </pc:sldMkLst>
      </pc:sldChg>
      <pc:sldChg chg="modTransition">
        <pc:chgData name="Shereeda Maragh" userId="d4449846-8eec-4b31-b0b1-f6e73796d0f5" providerId="ADAL" clId="{B37095BF-F7D7-47A0-BF8B-CCFDA8153EED}" dt="2021-06-17T13:44:36.414" v="21"/>
        <pc:sldMkLst>
          <pc:docMk/>
          <pc:sldMk cId="1295974639" sldId="259"/>
        </pc:sldMkLst>
      </pc:sldChg>
      <pc:sldChg chg="modTransition">
        <pc:chgData name="Shereeda Maragh" userId="d4449846-8eec-4b31-b0b1-f6e73796d0f5" providerId="ADAL" clId="{B37095BF-F7D7-47A0-BF8B-CCFDA8153EED}" dt="2021-06-17T13:44:29.341" v="19"/>
        <pc:sldMkLst>
          <pc:docMk/>
          <pc:sldMk cId="698065874" sldId="260"/>
        </pc:sldMkLst>
      </pc:sldChg>
      <pc:sldChg chg="modTransition">
        <pc:chgData name="Shereeda Maragh" userId="d4449846-8eec-4b31-b0b1-f6e73796d0f5" providerId="ADAL" clId="{B37095BF-F7D7-47A0-BF8B-CCFDA8153EED}" dt="2021-06-17T13:44:23.200" v="18"/>
        <pc:sldMkLst>
          <pc:docMk/>
          <pc:sldMk cId="4005218601" sldId="261"/>
        </pc:sldMkLst>
      </pc:sldChg>
      <pc:sldChg chg="modTransition">
        <pc:chgData name="Shereeda Maragh" userId="d4449846-8eec-4b31-b0b1-f6e73796d0f5" providerId="ADAL" clId="{B37095BF-F7D7-47A0-BF8B-CCFDA8153EED}" dt="2021-06-17T13:42:02.894" v="7"/>
        <pc:sldMkLst>
          <pc:docMk/>
          <pc:sldMk cId="2769245243" sldId="262"/>
        </pc:sldMkLst>
      </pc:sldChg>
      <pc:sldChg chg="modTransition">
        <pc:chgData name="Shereeda Maragh" userId="d4449846-8eec-4b31-b0b1-f6e73796d0f5" providerId="ADAL" clId="{B37095BF-F7D7-47A0-BF8B-CCFDA8153EED}" dt="2021-06-17T13:44:08.567" v="16"/>
        <pc:sldMkLst>
          <pc:docMk/>
          <pc:sldMk cId="1235064176" sldId="263"/>
        </pc:sldMkLst>
      </pc:sldChg>
      <pc:sldChg chg="modTransition">
        <pc:chgData name="Shereeda Maragh" userId="d4449846-8eec-4b31-b0b1-f6e73796d0f5" providerId="ADAL" clId="{B37095BF-F7D7-47A0-BF8B-CCFDA8153EED}" dt="2021-06-17T13:44:12.046" v="17"/>
        <pc:sldMkLst>
          <pc:docMk/>
          <pc:sldMk cId="2139489086" sldId="264"/>
        </pc:sldMkLst>
      </pc:sldChg>
      <pc:sldChg chg="modTransition">
        <pc:chgData name="Shereeda Maragh" userId="d4449846-8eec-4b31-b0b1-f6e73796d0f5" providerId="ADAL" clId="{B37095BF-F7D7-47A0-BF8B-CCFDA8153EED}" dt="2021-06-17T13:42:02.894" v="7"/>
        <pc:sldMkLst>
          <pc:docMk/>
          <pc:sldMk cId="4266161201" sldId="265"/>
        </pc:sldMkLst>
      </pc:sldChg>
      <pc:sldChg chg="modTransition">
        <pc:chgData name="Shereeda Maragh" userId="d4449846-8eec-4b31-b0b1-f6e73796d0f5" providerId="ADAL" clId="{B37095BF-F7D7-47A0-BF8B-CCFDA8153EED}" dt="2021-06-17T13:44:32.458" v="20"/>
        <pc:sldMkLst>
          <pc:docMk/>
          <pc:sldMk cId="1840836690" sldId="266"/>
        </pc:sldMkLst>
      </pc:sldChg>
      <pc:sldChg chg="modTransition">
        <pc:chgData name="Shereeda Maragh" userId="d4449846-8eec-4b31-b0b1-f6e73796d0f5" providerId="ADAL" clId="{B37095BF-F7D7-47A0-BF8B-CCFDA8153EED}" dt="2021-06-17T13:44:45.347" v="23"/>
        <pc:sldMkLst>
          <pc:docMk/>
          <pc:sldMk cId="2183092785" sldId="268"/>
        </pc:sldMkLst>
      </pc:sldChg>
      <pc:sldChg chg="modSp mod modTransition">
        <pc:chgData name="Shereeda Maragh" userId="d4449846-8eec-4b31-b0b1-f6e73796d0f5" providerId="ADAL" clId="{B37095BF-F7D7-47A0-BF8B-CCFDA8153EED}" dt="2021-06-17T13:50:39.563" v="46"/>
        <pc:sldMkLst>
          <pc:docMk/>
          <pc:sldMk cId="1631467152" sldId="269"/>
        </pc:sldMkLst>
        <pc:picChg chg="mod">
          <ac:chgData name="Shereeda Maragh" userId="d4449846-8eec-4b31-b0b1-f6e73796d0f5" providerId="ADAL" clId="{B37095BF-F7D7-47A0-BF8B-CCFDA8153EED}" dt="2021-06-17T13:49:57.486" v="42" actId="1076"/>
          <ac:picMkLst>
            <pc:docMk/>
            <pc:sldMk cId="1631467152" sldId="269"/>
            <ac:picMk id="29" creationId="{D0C84CEE-B648-4C0F-AD50-E2A358B4C262}"/>
          </ac:picMkLst>
        </pc:picChg>
      </pc:sldChg>
      <pc:sldChg chg="modTransition">
        <pc:chgData name="Shereeda Maragh" userId="d4449846-8eec-4b31-b0b1-f6e73796d0f5" providerId="ADAL" clId="{B37095BF-F7D7-47A0-BF8B-CCFDA8153EED}" dt="2021-06-17T13:51:02.451" v="51"/>
        <pc:sldMkLst>
          <pc:docMk/>
          <pc:sldMk cId="4056067468" sldId="270"/>
        </pc:sldMkLst>
      </pc:sldChg>
      <pc:sldChg chg="modTransition">
        <pc:chgData name="Shereeda Maragh" userId="d4449846-8eec-4b31-b0b1-f6e73796d0f5" providerId="ADAL" clId="{B37095BF-F7D7-47A0-BF8B-CCFDA8153EED}" dt="2021-06-17T13:51:13.247" v="54"/>
        <pc:sldMkLst>
          <pc:docMk/>
          <pc:sldMk cId="2524532322" sldId="271"/>
        </pc:sldMkLst>
      </pc:sldChg>
      <pc:sldMasterChg chg="modTransition modSldLayout">
        <pc:chgData name="Shereeda Maragh" userId="d4449846-8eec-4b31-b0b1-f6e73796d0f5" providerId="ADAL" clId="{B37095BF-F7D7-47A0-BF8B-CCFDA8153EED}" dt="2021-06-17T13:42:02.894" v="7"/>
        <pc:sldMasterMkLst>
          <pc:docMk/>
          <pc:sldMasterMk cId="1686093581" sldId="2147483747"/>
        </pc:sldMasterMkLst>
        <pc:sldLayoutChg chg="modTransition">
          <pc:chgData name="Shereeda Maragh" userId="d4449846-8eec-4b31-b0b1-f6e73796d0f5" providerId="ADAL" clId="{B37095BF-F7D7-47A0-BF8B-CCFDA8153EED}" dt="2021-06-17T13:42:02.894" v="7"/>
          <pc:sldLayoutMkLst>
            <pc:docMk/>
            <pc:sldMasterMk cId="1686093581" sldId="2147483747"/>
            <pc:sldLayoutMk cId="681425079" sldId="2147483748"/>
          </pc:sldLayoutMkLst>
        </pc:sldLayoutChg>
        <pc:sldLayoutChg chg="modTransition">
          <pc:chgData name="Shereeda Maragh" userId="d4449846-8eec-4b31-b0b1-f6e73796d0f5" providerId="ADAL" clId="{B37095BF-F7D7-47A0-BF8B-CCFDA8153EED}" dt="2021-06-17T13:42:02.894" v="7"/>
          <pc:sldLayoutMkLst>
            <pc:docMk/>
            <pc:sldMasterMk cId="1686093581" sldId="2147483747"/>
            <pc:sldLayoutMk cId="2130314787" sldId="2147483749"/>
          </pc:sldLayoutMkLst>
        </pc:sldLayoutChg>
        <pc:sldLayoutChg chg="modTransition">
          <pc:chgData name="Shereeda Maragh" userId="d4449846-8eec-4b31-b0b1-f6e73796d0f5" providerId="ADAL" clId="{B37095BF-F7D7-47A0-BF8B-CCFDA8153EED}" dt="2021-06-17T13:42:02.894" v="7"/>
          <pc:sldLayoutMkLst>
            <pc:docMk/>
            <pc:sldMasterMk cId="1686093581" sldId="2147483747"/>
            <pc:sldLayoutMk cId="1375159186" sldId="2147483750"/>
          </pc:sldLayoutMkLst>
        </pc:sldLayoutChg>
        <pc:sldLayoutChg chg="modTransition">
          <pc:chgData name="Shereeda Maragh" userId="d4449846-8eec-4b31-b0b1-f6e73796d0f5" providerId="ADAL" clId="{B37095BF-F7D7-47A0-BF8B-CCFDA8153EED}" dt="2021-06-17T13:42:02.894" v="7"/>
          <pc:sldLayoutMkLst>
            <pc:docMk/>
            <pc:sldMasterMk cId="1686093581" sldId="2147483747"/>
            <pc:sldLayoutMk cId="4098201598" sldId="2147483751"/>
          </pc:sldLayoutMkLst>
        </pc:sldLayoutChg>
        <pc:sldLayoutChg chg="modTransition">
          <pc:chgData name="Shereeda Maragh" userId="d4449846-8eec-4b31-b0b1-f6e73796d0f5" providerId="ADAL" clId="{B37095BF-F7D7-47A0-BF8B-CCFDA8153EED}" dt="2021-06-17T13:42:02.894" v="7"/>
          <pc:sldLayoutMkLst>
            <pc:docMk/>
            <pc:sldMasterMk cId="1686093581" sldId="2147483747"/>
            <pc:sldLayoutMk cId="541686319" sldId="2147483752"/>
          </pc:sldLayoutMkLst>
        </pc:sldLayoutChg>
        <pc:sldLayoutChg chg="modTransition">
          <pc:chgData name="Shereeda Maragh" userId="d4449846-8eec-4b31-b0b1-f6e73796d0f5" providerId="ADAL" clId="{B37095BF-F7D7-47A0-BF8B-CCFDA8153EED}" dt="2021-06-17T13:42:02.894" v="7"/>
          <pc:sldLayoutMkLst>
            <pc:docMk/>
            <pc:sldMasterMk cId="1686093581" sldId="2147483747"/>
            <pc:sldLayoutMk cId="1348328619" sldId="2147483753"/>
          </pc:sldLayoutMkLst>
        </pc:sldLayoutChg>
        <pc:sldLayoutChg chg="modTransition">
          <pc:chgData name="Shereeda Maragh" userId="d4449846-8eec-4b31-b0b1-f6e73796d0f5" providerId="ADAL" clId="{B37095BF-F7D7-47A0-BF8B-CCFDA8153EED}" dt="2021-06-17T13:42:02.894" v="7"/>
          <pc:sldLayoutMkLst>
            <pc:docMk/>
            <pc:sldMasterMk cId="1686093581" sldId="2147483747"/>
            <pc:sldLayoutMk cId="906020928" sldId="2147483754"/>
          </pc:sldLayoutMkLst>
        </pc:sldLayoutChg>
        <pc:sldLayoutChg chg="modTransition">
          <pc:chgData name="Shereeda Maragh" userId="d4449846-8eec-4b31-b0b1-f6e73796d0f5" providerId="ADAL" clId="{B37095BF-F7D7-47A0-BF8B-CCFDA8153EED}" dt="2021-06-17T13:42:02.894" v="7"/>
          <pc:sldLayoutMkLst>
            <pc:docMk/>
            <pc:sldMasterMk cId="1686093581" sldId="2147483747"/>
            <pc:sldLayoutMk cId="3125703221" sldId="2147483755"/>
          </pc:sldLayoutMkLst>
        </pc:sldLayoutChg>
        <pc:sldLayoutChg chg="modTransition">
          <pc:chgData name="Shereeda Maragh" userId="d4449846-8eec-4b31-b0b1-f6e73796d0f5" providerId="ADAL" clId="{B37095BF-F7D7-47A0-BF8B-CCFDA8153EED}" dt="2021-06-17T13:42:02.894" v="7"/>
          <pc:sldLayoutMkLst>
            <pc:docMk/>
            <pc:sldMasterMk cId="1686093581" sldId="2147483747"/>
            <pc:sldLayoutMk cId="3077074703" sldId="2147483756"/>
          </pc:sldLayoutMkLst>
        </pc:sldLayoutChg>
        <pc:sldLayoutChg chg="modTransition">
          <pc:chgData name="Shereeda Maragh" userId="d4449846-8eec-4b31-b0b1-f6e73796d0f5" providerId="ADAL" clId="{B37095BF-F7D7-47A0-BF8B-CCFDA8153EED}" dt="2021-06-17T13:42:02.894" v="7"/>
          <pc:sldLayoutMkLst>
            <pc:docMk/>
            <pc:sldMasterMk cId="1686093581" sldId="2147483747"/>
            <pc:sldLayoutMk cId="689462508" sldId="2147483757"/>
          </pc:sldLayoutMkLst>
        </pc:sldLayoutChg>
        <pc:sldLayoutChg chg="modTransition">
          <pc:chgData name="Shereeda Maragh" userId="d4449846-8eec-4b31-b0b1-f6e73796d0f5" providerId="ADAL" clId="{B37095BF-F7D7-47A0-BF8B-CCFDA8153EED}" dt="2021-06-17T13:42:02.894" v="7"/>
          <pc:sldLayoutMkLst>
            <pc:docMk/>
            <pc:sldMasterMk cId="1686093581" sldId="2147483747"/>
            <pc:sldLayoutMk cId="447853933" sldId="2147483758"/>
          </pc:sldLayoutMkLst>
        </pc:sldLayoutChg>
        <pc:sldLayoutChg chg="modTransition">
          <pc:chgData name="Shereeda Maragh" userId="d4449846-8eec-4b31-b0b1-f6e73796d0f5" providerId="ADAL" clId="{B37095BF-F7D7-47A0-BF8B-CCFDA8153EED}" dt="2021-06-17T13:42:02.894" v="7"/>
          <pc:sldLayoutMkLst>
            <pc:docMk/>
            <pc:sldMasterMk cId="1686093581" sldId="2147483747"/>
            <pc:sldLayoutMk cId="3766511282" sldId="2147483759"/>
          </pc:sldLayoutMkLst>
        </pc:sldLayoutChg>
        <pc:sldLayoutChg chg="modTransition">
          <pc:chgData name="Shereeda Maragh" userId="d4449846-8eec-4b31-b0b1-f6e73796d0f5" providerId="ADAL" clId="{B37095BF-F7D7-47A0-BF8B-CCFDA8153EED}" dt="2021-06-17T13:42:02.894" v="7"/>
          <pc:sldLayoutMkLst>
            <pc:docMk/>
            <pc:sldMasterMk cId="1686093581" sldId="2147483747"/>
            <pc:sldLayoutMk cId="2058470634" sldId="2147483760"/>
          </pc:sldLayoutMkLst>
        </pc:sldLayoutChg>
        <pc:sldLayoutChg chg="modTransition">
          <pc:chgData name="Shereeda Maragh" userId="d4449846-8eec-4b31-b0b1-f6e73796d0f5" providerId="ADAL" clId="{B37095BF-F7D7-47A0-BF8B-CCFDA8153EED}" dt="2021-06-17T13:42:02.894" v="7"/>
          <pc:sldLayoutMkLst>
            <pc:docMk/>
            <pc:sldMasterMk cId="1686093581" sldId="2147483747"/>
            <pc:sldLayoutMk cId="343870072" sldId="2147483761"/>
          </pc:sldLayoutMkLst>
        </pc:sldLayoutChg>
        <pc:sldLayoutChg chg="modTransition">
          <pc:chgData name="Shereeda Maragh" userId="d4449846-8eec-4b31-b0b1-f6e73796d0f5" providerId="ADAL" clId="{B37095BF-F7D7-47A0-BF8B-CCFDA8153EED}" dt="2021-06-17T13:42:02.894" v="7"/>
          <pc:sldLayoutMkLst>
            <pc:docMk/>
            <pc:sldMasterMk cId="1686093581" sldId="2147483747"/>
            <pc:sldLayoutMk cId="2754983201" sldId="2147483762"/>
          </pc:sldLayoutMkLst>
        </pc:sldLayoutChg>
        <pc:sldLayoutChg chg="modTransition">
          <pc:chgData name="Shereeda Maragh" userId="d4449846-8eec-4b31-b0b1-f6e73796d0f5" providerId="ADAL" clId="{B37095BF-F7D7-47A0-BF8B-CCFDA8153EED}" dt="2021-06-17T13:42:02.894" v="7"/>
          <pc:sldLayoutMkLst>
            <pc:docMk/>
            <pc:sldMasterMk cId="1686093581" sldId="2147483747"/>
            <pc:sldLayoutMk cId="1793832839" sldId="2147483763"/>
          </pc:sldLayoutMkLst>
        </pc:sldLayoutChg>
      </pc:sldMasterChg>
    </pc:docChg>
  </pc:docChgLst>
  <pc:docChgLst>
    <pc:chgData name="Shereeda Maragh" userId="d4449846-8eec-4b31-b0b1-f6e73796d0f5" providerId="ADAL" clId="{6BEE1D27-3B72-40DB-A774-F11B7963C06F}"/>
    <pc:docChg chg="modSld">
      <pc:chgData name="Shereeda Maragh" userId="d4449846-8eec-4b31-b0b1-f6e73796d0f5" providerId="ADAL" clId="{6BEE1D27-3B72-40DB-A774-F11B7963C06F}" dt="2022-05-20T19:31:49.287" v="54"/>
      <pc:docMkLst>
        <pc:docMk/>
      </pc:docMkLst>
      <pc:sldChg chg="modTransition">
        <pc:chgData name="Shereeda Maragh" userId="d4449846-8eec-4b31-b0b1-f6e73796d0f5" providerId="ADAL" clId="{6BEE1D27-3B72-40DB-A774-F11B7963C06F}" dt="2022-05-20T19:31:49.287" v="54"/>
        <pc:sldMkLst>
          <pc:docMk/>
          <pc:sldMk cId="3653639736" sldId="256"/>
        </pc:sldMkLst>
      </pc:sldChg>
      <pc:sldChg chg="modTransition">
        <pc:chgData name="Shereeda Maragh" userId="d4449846-8eec-4b31-b0b1-f6e73796d0f5" providerId="ADAL" clId="{6BEE1D27-3B72-40DB-A774-F11B7963C06F}" dt="2022-05-20T19:31:29.127" v="51"/>
        <pc:sldMkLst>
          <pc:docMk/>
          <pc:sldMk cId="1631467152" sldId="269"/>
        </pc:sldMkLst>
      </pc:sldChg>
      <pc:sldChg chg="modTransition">
        <pc:chgData name="Shereeda Maragh" userId="d4449846-8eec-4b31-b0b1-f6e73796d0f5" providerId="ADAL" clId="{6BEE1D27-3B72-40DB-A774-F11B7963C06F}" dt="2022-05-20T19:31:06.337" v="40"/>
        <pc:sldMkLst>
          <pc:docMk/>
          <pc:sldMk cId="4056067468" sldId="270"/>
        </pc:sldMkLst>
      </pc:sldChg>
      <pc:sldChg chg="modTransition">
        <pc:chgData name="Shereeda Maragh" userId="d4449846-8eec-4b31-b0b1-f6e73796d0f5" providerId="ADAL" clId="{6BEE1D27-3B72-40DB-A774-F11B7963C06F}" dt="2022-05-20T19:31:26.747" v="50"/>
        <pc:sldMkLst>
          <pc:docMk/>
          <pc:sldMk cId="2524532322" sldId="271"/>
        </pc:sldMkLst>
      </pc:sldChg>
    </pc:docChg>
  </pc:docChgLst>
  <pc:docChgLst>
    <pc:chgData name="Shereeda Maragh" userId="d4449846-8eec-4b31-b0b1-f6e73796d0f5" providerId="ADAL" clId="{204AC054-C44F-43DF-B73C-0E542D479695}"/>
    <pc:docChg chg="modSld modMainMaster">
      <pc:chgData name="Shereeda Maragh" userId="d4449846-8eec-4b31-b0b1-f6e73796d0f5" providerId="ADAL" clId="{204AC054-C44F-43DF-B73C-0E542D479695}" dt="2021-05-07T15:37:42.107" v="26"/>
      <pc:docMkLst>
        <pc:docMk/>
      </pc:docMkLst>
      <pc:sldChg chg="modTransition">
        <pc:chgData name="Shereeda Maragh" userId="d4449846-8eec-4b31-b0b1-f6e73796d0f5" providerId="ADAL" clId="{204AC054-C44F-43DF-B73C-0E542D479695}" dt="2021-05-07T15:37:42.107" v="26"/>
        <pc:sldMkLst>
          <pc:docMk/>
          <pc:sldMk cId="3653639736" sldId="256"/>
        </pc:sldMkLst>
      </pc:sldChg>
      <pc:sldChg chg="modTransition">
        <pc:chgData name="Shereeda Maragh" userId="d4449846-8eec-4b31-b0b1-f6e73796d0f5" providerId="ADAL" clId="{204AC054-C44F-43DF-B73C-0E542D479695}" dt="2021-05-07T15:37:42.107" v="26"/>
        <pc:sldMkLst>
          <pc:docMk/>
          <pc:sldMk cId="991542484" sldId="257"/>
        </pc:sldMkLst>
      </pc:sldChg>
      <pc:sldChg chg="modTransition">
        <pc:chgData name="Shereeda Maragh" userId="d4449846-8eec-4b31-b0b1-f6e73796d0f5" providerId="ADAL" clId="{204AC054-C44F-43DF-B73C-0E542D479695}" dt="2021-05-07T15:37:42.107" v="26"/>
        <pc:sldMkLst>
          <pc:docMk/>
          <pc:sldMk cId="2328720812" sldId="258"/>
        </pc:sldMkLst>
      </pc:sldChg>
      <pc:sldChg chg="modTransition">
        <pc:chgData name="Shereeda Maragh" userId="d4449846-8eec-4b31-b0b1-f6e73796d0f5" providerId="ADAL" clId="{204AC054-C44F-43DF-B73C-0E542D479695}" dt="2021-05-07T15:37:42.107" v="26"/>
        <pc:sldMkLst>
          <pc:docMk/>
          <pc:sldMk cId="1295974639" sldId="259"/>
        </pc:sldMkLst>
      </pc:sldChg>
      <pc:sldChg chg="modTransition">
        <pc:chgData name="Shereeda Maragh" userId="d4449846-8eec-4b31-b0b1-f6e73796d0f5" providerId="ADAL" clId="{204AC054-C44F-43DF-B73C-0E542D479695}" dt="2021-05-07T15:37:42.107" v="26"/>
        <pc:sldMkLst>
          <pc:docMk/>
          <pc:sldMk cId="698065874" sldId="260"/>
        </pc:sldMkLst>
      </pc:sldChg>
      <pc:sldChg chg="modTransition">
        <pc:chgData name="Shereeda Maragh" userId="d4449846-8eec-4b31-b0b1-f6e73796d0f5" providerId="ADAL" clId="{204AC054-C44F-43DF-B73C-0E542D479695}" dt="2021-05-07T15:37:42.107" v="26"/>
        <pc:sldMkLst>
          <pc:docMk/>
          <pc:sldMk cId="4005218601" sldId="261"/>
        </pc:sldMkLst>
      </pc:sldChg>
      <pc:sldChg chg="modTransition">
        <pc:chgData name="Shereeda Maragh" userId="d4449846-8eec-4b31-b0b1-f6e73796d0f5" providerId="ADAL" clId="{204AC054-C44F-43DF-B73C-0E542D479695}" dt="2021-05-07T15:37:42.107" v="26"/>
        <pc:sldMkLst>
          <pc:docMk/>
          <pc:sldMk cId="2769245243" sldId="262"/>
        </pc:sldMkLst>
      </pc:sldChg>
      <pc:sldChg chg="modTransition">
        <pc:chgData name="Shereeda Maragh" userId="d4449846-8eec-4b31-b0b1-f6e73796d0f5" providerId="ADAL" clId="{204AC054-C44F-43DF-B73C-0E542D479695}" dt="2021-05-07T15:37:42.107" v="26"/>
        <pc:sldMkLst>
          <pc:docMk/>
          <pc:sldMk cId="1235064176" sldId="263"/>
        </pc:sldMkLst>
      </pc:sldChg>
      <pc:sldChg chg="modTransition">
        <pc:chgData name="Shereeda Maragh" userId="d4449846-8eec-4b31-b0b1-f6e73796d0f5" providerId="ADAL" clId="{204AC054-C44F-43DF-B73C-0E542D479695}" dt="2021-05-07T15:37:42.107" v="26"/>
        <pc:sldMkLst>
          <pc:docMk/>
          <pc:sldMk cId="2139489086" sldId="264"/>
        </pc:sldMkLst>
      </pc:sldChg>
      <pc:sldChg chg="modTransition">
        <pc:chgData name="Shereeda Maragh" userId="d4449846-8eec-4b31-b0b1-f6e73796d0f5" providerId="ADAL" clId="{204AC054-C44F-43DF-B73C-0E542D479695}" dt="2021-05-07T15:37:42.107" v="26"/>
        <pc:sldMkLst>
          <pc:docMk/>
          <pc:sldMk cId="4266161201" sldId="265"/>
        </pc:sldMkLst>
      </pc:sldChg>
      <pc:sldChg chg="modTransition">
        <pc:chgData name="Shereeda Maragh" userId="d4449846-8eec-4b31-b0b1-f6e73796d0f5" providerId="ADAL" clId="{204AC054-C44F-43DF-B73C-0E542D479695}" dt="2021-05-07T15:37:42.107" v="26"/>
        <pc:sldMkLst>
          <pc:docMk/>
          <pc:sldMk cId="1840836690" sldId="266"/>
        </pc:sldMkLst>
      </pc:sldChg>
      <pc:sldChg chg="modSp mod modTransition">
        <pc:chgData name="Shereeda Maragh" userId="d4449846-8eec-4b31-b0b1-f6e73796d0f5" providerId="ADAL" clId="{204AC054-C44F-43DF-B73C-0E542D479695}" dt="2021-05-07T15:37:42.107" v="26"/>
        <pc:sldMkLst>
          <pc:docMk/>
          <pc:sldMk cId="2183092785" sldId="268"/>
        </pc:sldMkLst>
        <pc:spChg chg="mod">
          <ac:chgData name="Shereeda Maragh" userId="d4449846-8eec-4b31-b0b1-f6e73796d0f5" providerId="ADAL" clId="{204AC054-C44F-43DF-B73C-0E542D479695}" dt="2021-05-07T15:34:57.571" v="4" actId="20577"/>
          <ac:spMkLst>
            <pc:docMk/>
            <pc:sldMk cId="2183092785" sldId="268"/>
            <ac:spMk id="3" creationId="{1E691729-937F-4F24-B051-F1CB6FDC6255}"/>
          </ac:spMkLst>
        </pc:spChg>
      </pc:sldChg>
      <pc:sldChg chg="modTransition">
        <pc:chgData name="Shereeda Maragh" userId="d4449846-8eec-4b31-b0b1-f6e73796d0f5" providerId="ADAL" clId="{204AC054-C44F-43DF-B73C-0E542D479695}" dt="2021-05-07T15:37:42.107" v="26"/>
        <pc:sldMkLst>
          <pc:docMk/>
          <pc:sldMk cId="1631467152" sldId="269"/>
        </pc:sldMkLst>
      </pc:sldChg>
      <pc:sldChg chg="modTransition">
        <pc:chgData name="Shereeda Maragh" userId="d4449846-8eec-4b31-b0b1-f6e73796d0f5" providerId="ADAL" clId="{204AC054-C44F-43DF-B73C-0E542D479695}" dt="2021-05-07T15:37:42.107" v="26"/>
        <pc:sldMkLst>
          <pc:docMk/>
          <pc:sldMk cId="4056067468" sldId="270"/>
        </pc:sldMkLst>
      </pc:sldChg>
      <pc:sldChg chg="modTransition">
        <pc:chgData name="Shereeda Maragh" userId="d4449846-8eec-4b31-b0b1-f6e73796d0f5" providerId="ADAL" clId="{204AC054-C44F-43DF-B73C-0E542D479695}" dt="2021-05-07T15:37:42.107" v="26"/>
        <pc:sldMkLst>
          <pc:docMk/>
          <pc:sldMk cId="2524532322" sldId="271"/>
        </pc:sldMkLst>
      </pc:sldChg>
      <pc:sldMasterChg chg="modTransition modSldLayout">
        <pc:chgData name="Shereeda Maragh" userId="d4449846-8eec-4b31-b0b1-f6e73796d0f5" providerId="ADAL" clId="{204AC054-C44F-43DF-B73C-0E542D479695}" dt="2021-05-07T15:37:42.107" v="26"/>
        <pc:sldMasterMkLst>
          <pc:docMk/>
          <pc:sldMasterMk cId="1686093581" sldId="2147483747"/>
        </pc:sldMasterMkLst>
        <pc:sldLayoutChg chg="modTransition">
          <pc:chgData name="Shereeda Maragh" userId="d4449846-8eec-4b31-b0b1-f6e73796d0f5" providerId="ADAL" clId="{204AC054-C44F-43DF-B73C-0E542D479695}" dt="2021-05-07T15:37:42.107" v="26"/>
          <pc:sldLayoutMkLst>
            <pc:docMk/>
            <pc:sldMasterMk cId="1686093581" sldId="2147483747"/>
            <pc:sldLayoutMk cId="681425079" sldId="2147483748"/>
          </pc:sldLayoutMkLst>
        </pc:sldLayoutChg>
        <pc:sldLayoutChg chg="modTransition">
          <pc:chgData name="Shereeda Maragh" userId="d4449846-8eec-4b31-b0b1-f6e73796d0f5" providerId="ADAL" clId="{204AC054-C44F-43DF-B73C-0E542D479695}" dt="2021-05-07T15:37:42.107" v="26"/>
          <pc:sldLayoutMkLst>
            <pc:docMk/>
            <pc:sldMasterMk cId="1686093581" sldId="2147483747"/>
            <pc:sldLayoutMk cId="2130314787" sldId="2147483749"/>
          </pc:sldLayoutMkLst>
        </pc:sldLayoutChg>
        <pc:sldLayoutChg chg="modTransition">
          <pc:chgData name="Shereeda Maragh" userId="d4449846-8eec-4b31-b0b1-f6e73796d0f5" providerId="ADAL" clId="{204AC054-C44F-43DF-B73C-0E542D479695}" dt="2021-05-07T15:37:42.107" v="26"/>
          <pc:sldLayoutMkLst>
            <pc:docMk/>
            <pc:sldMasterMk cId="1686093581" sldId="2147483747"/>
            <pc:sldLayoutMk cId="1375159186" sldId="2147483750"/>
          </pc:sldLayoutMkLst>
        </pc:sldLayoutChg>
        <pc:sldLayoutChg chg="modTransition">
          <pc:chgData name="Shereeda Maragh" userId="d4449846-8eec-4b31-b0b1-f6e73796d0f5" providerId="ADAL" clId="{204AC054-C44F-43DF-B73C-0E542D479695}" dt="2021-05-07T15:37:42.107" v="26"/>
          <pc:sldLayoutMkLst>
            <pc:docMk/>
            <pc:sldMasterMk cId="1686093581" sldId="2147483747"/>
            <pc:sldLayoutMk cId="4098201598" sldId="2147483751"/>
          </pc:sldLayoutMkLst>
        </pc:sldLayoutChg>
        <pc:sldLayoutChg chg="modTransition">
          <pc:chgData name="Shereeda Maragh" userId="d4449846-8eec-4b31-b0b1-f6e73796d0f5" providerId="ADAL" clId="{204AC054-C44F-43DF-B73C-0E542D479695}" dt="2021-05-07T15:37:42.107" v="26"/>
          <pc:sldLayoutMkLst>
            <pc:docMk/>
            <pc:sldMasterMk cId="1686093581" sldId="2147483747"/>
            <pc:sldLayoutMk cId="541686319" sldId="2147483752"/>
          </pc:sldLayoutMkLst>
        </pc:sldLayoutChg>
        <pc:sldLayoutChg chg="modTransition">
          <pc:chgData name="Shereeda Maragh" userId="d4449846-8eec-4b31-b0b1-f6e73796d0f5" providerId="ADAL" clId="{204AC054-C44F-43DF-B73C-0E542D479695}" dt="2021-05-07T15:37:42.107" v="26"/>
          <pc:sldLayoutMkLst>
            <pc:docMk/>
            <pc:sldMasterMk cId="1686093581" sldId="2147483747"/>
            <pc:sldLayoutMk cId="1348328619" sldId="2147483753"/>
          </pc:sldLayoutMkLst>
        </pc:sldLayoutChg>
        <pc:sldLayoutChg chg="modTransition">
          <pc:chgData name="Shereeda Maragh" userId="d4449846-8eec-4b31-b0b1-f6e73796d0f5" providerId="ADAL" clId="{204AC054-C44F-43DF-B73C-0E542D479695}" dt="2021-05-07T15:37:42.107" v="26"/>
          <pc:sldLayoutMkLst>
            <pc:docMk/>
            <pc:sldMasterMk cId="1686093581" sldId="2147483747"/>
            <pc:sldLayoutMk cId="906020928" sldId="2147483754"/>
          </pc:sldLayoutMkLst>
        </pc:sldLayoutChg>
        <pc:sldLayoutChg chg="modTransition">
          <pc:chgData name="Shereeda Maragh" userId="d4449846-8eec-4b31-b0b1-f6e73796d0f5" providerId="ADAL" clId="{204AC054-C44F-43DF-B73C-0E542D479695}" dt="2021-05-07T15:37:42.107" v="26"/>
          <pc:sldLayoutMkLst>
            <pc:docMk/>
            <pc:sldMasterMk cId="1686093581" sldId="2147483747"/>
            <pc:sldLayoutMk cId="3125703221" sldId="2147483755"/>
          </pc:sldLayoutMkLst>
        </pc:sldLayoutChg>
        <pc:sldLayoutChg chg="modTransition">
          <pc:chgData name="Shereeda Maragh" userId="d4449846-8eec-4b31-b0b1-f6e73796d0f5" providerId="ADAL" clId="{204AC054-C44F-43DF-B73C-0E542D479695}" dt="2021-05-07T15:37:42.107" v="26"/>
          <pc:sldLayoutMkLst>
            <pc:docMk/>
            <pc:sldMasterMk cId="1686093581" sldId="2147483747"/>
            <pc:sldLayoutMk cId="3077074703" sldId="2147483756"/>
          </pc:sldLayoutMkLst>
        </pc:sldLayoutChg>
        <pc:sldLayoutChg chg="modTransition">
          <pc:chgData name="Shereeda Maragh" userId="d4449846-8eec-4b31-b0b1-f6e73796d0f5" providerId="ADAL" clId="{204AC054-C44F-43DF-B73C-0E542D479695}" dt="2021-05-07T15:37:42.107" v="26"/>
          <pc:sldLayoutMkLst>
            <pc:docMk/>
            <pc:sldMasterMk cId="1686093581" sldId="2147483747"/>
            <pc:sldLayoutMk cId="689462508" sldId="2147483757"/>
          </pc:sldLayoutMkLst>
        </pc:sldLayoutChg>
        <pc:sldLayoutChg chg="modTransition">
          <pc:chgData name="Shereeda Maragh" userId="d4449846-8eec-4b31-b0b1-f6e73796d0f5" providerId="ADAL" clId="{204AC054-C44F-43DF-B73C-0E542D479695}" dt="2021-05-07T15:37:42.107" v="26"/>
          <pc:sldLayoutMkLst>
            <pc:docMk/>
            <pc:sldMasterMk cId="1686093581" sldId="2147483747"/>
            <pc:sldLayoutMk cId="447853933" sldId="2147483758"/>
          </pc:sldLayoutMkLst>
        </pc:sldLayoutChg>
        <pc:sldLayoutChg chg="modTransition">
          <pc:chgData name="Shereeda Maragh" userId="d4449846-8eec-4b31-b0b1-f6e73796d0f5" providerId="ADAL" clId="{204AC054-C44F-43DF-B73C-0E542D479695}" dt="2021-05-07T15:37:42.107" v="26"/>
          <pc:sldLayoutMkLst>
            <pc:docMk/>
            <pc:sldMasterMk cId="1686093581" sldId="2147483747"/>
            <pc:sldLayoutMk cId="3766511282" sldId="2147483759"/>
          </pc:sldLayoutMkLst>
        </pc:sldLayoutChg>
        <pc:sldLayoutChg chg="modTransition">
          <pc:chgData name="Shereeda Maragh" userId="d4449846-8eec-4b31-b0b1-f6e73796d0f5" providerId="ADAL" clId="{204AC054-C44F-43DF-B73C-0E542D479695}" dt="2021-05-07T15:37:42.107" v="26"/>
          <pc:sldLayoutMkLst>
            <pc:docMk/>
            <pc:sldMasterMk cId="1686093581" sldId="2147483747"/>
            <pc:sldLayoutMk cId="2058470634" sldId="2147483760"/>
          </pc:sldLayoutMkLst>
        </pc:sldLayoutChg>
        <pc:sldLayoutChg chg="modTransition">
          <pc:chgData name="Shereeda Maragh" userId="d4449846-8eec-4b31-b0b1-f6e73796d0f5" providerId="ADAL" clId="{204AC054-C44F-43DF-B73C-0E542D479695}" dt="2021-05-07T15:37:42.107" v="26"/>
          <pc:sldLayoutMkLst>
            <pc:docMk/>
            <pc:sldMasterMk cId="1686093581" sldId="2147483747"/>
            <pc:sldLayoutMk cId="343870072" sldId="2147483761"/>
          </pc:sldLayoutMkLst>
        </pc:sldLayoutChg>
        <pc:sldLayoutChg chg="modTransition">
          <pc:chgData name="Shereeda Maragh" userId="d4449846-8eec-4b31-b0b1-f6e73796d0f5" providerId="ADAL" clId="{204AC054-C44F-43DF-B73C-0E542D479695}" dt="2021-05-07T15:37:42.107" v="26"/>
          <pc:sldLayoutMkLst>
            <pc:docMk/>
            <pc:sldMasterMk cId="1686093581" sldId="2147483747"/>
            <pc:sldLayoutMk cId="2754983201" sldId="2147483762"/>
          </pc:sldLayoutMkLst>
        </pc:sldLayoutChg>
        <pc:sldLayoutChg chg="modTransition">
          <pc:chgData name="Shereeda Maragh" userId="d4449846-8eec-4b31-b0b1-f6e73796d0f5" providerId="ADAL" clId="{204AC054-C44F-43DF-B73C-0E542D479695}" dt="2021-05-07T15:37:42.107" v="26"/>
          <pc:sldLayoutMkLst>
            <pc:docMk/>
            <pc:sldMasterMk cId="1686093581" sldId="2147483747"/>
            <pc:sldLayoutMk cId="1793832839" sldId="214748376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36A6D1-77CD-4F7D-9931-CBF6439BDB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D1BF8-B1D5-4C52-8CFE-D16081D0D5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7F69B-D99E-4005-89CC-46940AA42B97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46791-F76A-4B20-9803-2C173305B2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900DD-BAA1-4DC1-A34D-1B1996248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C9D7E-857B-4CAE-8F99-44B86709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51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C6655-F2B7-4B57-908D-1CA6E4619C1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FCB6E-0811-4DB8-996F-9E7146B04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0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CB6E-0811-4DB8-996F-9E7146B047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5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CB6E-0811-4DB8-996F-9E7146B047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4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16A8-72E3-4F58-BC5B-5CF2D4A91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1359 Broadway, Ste 1106, New York, NY 10018</a:t>
            </a:r>
          </a:p>
          <a:p>
            <a:r>
              <a:rPr lang="en-US" dirty="0"/>
              <a:t>16 Herbert Street, Newark, NJ 07105</a:t>
            </a:r>
          </a:p>
          <a:p>
            <a:r>
              <a:rPr lang="en-US" dirty="0"/>
              <a:t>(212) 244-6677     www.barnortheast.com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E4B2F56-7EAC-495D-A3FE-A4953690F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25079"/>
      </p:ext>
    </p:extLst>
  </p:cSld>
  <p:clrMapOvr>
    <a:masterClrMapping/>
  </p:clrMapOvr>
  <p:transition advClick="0" advTm="14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16A8-72E3-4F58-BC5B-5CF2D4A91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E4B2F56-7EAC-495D-A3FE-A4953690F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62508"/>
      </p:ext>
    </p:extLst>
  </p:cSld>
  <p:clrMapOvr>
    <a:masterClrMapping/>
  </p:clrMapOvr>
  <p:transition advClick="0" advTm="14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16A8-72E3-4F58-BC5B-5CF2D4A91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E4B2F56-7EAC-495D-A3FE-A4953690F0F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7853933"/>
      </p:ext>
    </p:extLst>
  </p:cSld>
  <p:clrMapOvr>
    <a:masterClrMapping/>
  </p:clrMapOvr>
  <p:transition advClick="0" advTm="14000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16A8-72E3-4F58-BC5B-5CF2D4A91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E4B2F56-7EAC-495D-A3FE-A4953690F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11282"/>
      </p:ext>
    </p:extLst>
  </p:cSld>
  <p:clrMapOvr>
    <a:masterClrMapping/>
  </p:clrMapOvr>
  <p:transition advClick="0" advTm="14000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16A8-72E3-4F58-BC5B-5CF2D4A91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E4B2F56-7EAC-495D-A3FE-A4953690F0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470634"/>
      </p:ext>
    </p:extLst>
  </p:cSld>
  <p:clrMapOvr>
    <a:masterClrMapping/>
  </p:clrMapOvr>
  <p:transition advClick="0" advTm="14000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16A8-72E3-4F58-BC5B-5CF2D4A91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E4B2F56-7EAC-495D-A3FE-A4953690F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0072"/>
      </p:ext>
    </p:extLst>
  </p:cSld>
  <p:clrMapOvr>
    <a:masterClrMapping/>
  </p:clrMapOvr>
  <p:transition advClick="0" advTm="14000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16A8-72E3-4F58-BC5B-5CF2D4A91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2F56-7EAC-495D-A3FE-A4953690F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83201"/>
      </p:ext>
    </p:extLst>
  </p:cSld>
  <p:clrMapOvr>
    <a:masterClrMapping/>
  </p:clrMapOvr>
  <p:transition advClick="0" advTm="14000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16A8-72E3-4F58-BC5B-5CF2D4A91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2F56-7EAC-495D-A3FE-A4953690F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32839"/>
      </p:ext>
    </p:extLst>
  </p:cSld>
  <p:clrMapOvr>
    <a:masterClrMapping/>
  </p:clrMapOvr>
  <p:transition advClick="0" advTm="14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16A8-72E3-4F58-BC5B-5CF2D4A91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2F56-7EAC-495D-A3FE-A4953690F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14787"/>
      </p:ext>
    </p:extLst>
  </p:cSld>
  <p:clrMapOvr>
    <a:masterClrMapping/>
  </p:clrMapOvr>
  <p:transition advClick="0" advTm="14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16A8-72E3-4F58-BC5B-5CF2D4A91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E4B2F56-7EAC-495D-A3FE-A4953690F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9186"/>
      </p:ext>
    </p:extLst>
  </p:cSld>
  <p:clrMapOvr>
    <a:masterClrMapping/>
  </p:clrMapOvr>
  <p:transition advClick="0" advTm="14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16A8-72E3-4F58-BC5B-5CF2D4A91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E4B2F56-7EAC-495D-A3FE-A4953690F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01598"/>
      </p:ext>
    </p:extLst>
  </p:cSld>
  <p:clrMapOvr>
    <a:masterClrMapping/>
  </p:clrMapOvr>
  <p:transition advClick="0" advTm="14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16A8-72E3-4F58-BC5B-5CF2D4A91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E4B2F56-7EAC-495D-A3FE-A4953690F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86319"/>
      </p:ext>
    </p:extLst>
  </p:cSld>
  <p:clrMapOvr>
    <a:masterClrMapping/>
  </p:clrMapOvr>
  <p:transition advClick="0" advTm="14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16A8-72E3-4F58-BC5B-5CF2D4A91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2F56-7EAC-495D-A3FE-A4953690F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28619"/>
      </p:ext>
    </p:extLst>
  </p:cSld>
  <p:clrMapOvr>
    <a:masterClrMapping/>
  </p:clrMapOvr>
  <p:transition advClick="0" advTm="14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78105" y="6195881"/>
            <a:ext cx="2794295" cy="365125"/>
          </a:xfrm>
        </p:spPr>
        <p:txBody>
          <a:bodyPr/>
          <a:lstStyle>
            <a:lvl1pPr algn="r">
              <a:defRPr sz="800"/>
            </a:lvl1pPr>
          </a:lstStyle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2F56-7EAC-495D-A3FE-A4953690F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20928"/>
      </p:ext>
    </p:extLst>
  </p:cSld>
  <p:clrMapOvr>
    <a:masterClrMapping/>
  </p:clrMapOvr>
  <p:transition advClick="0" advTm="14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16A8-72E3-4F58-BC5B-5CF2D4A91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2F56-7EAC-495D-A3FE-A4953690F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03221"/>
      </p:ext>
    </p:extLst>
  </p:cSld>
  <p:clrMapOvr>
    <a:masterClrMapping/>
  </p:clrMapOvr>
  <p:transition advClick="0" advTm="14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16A8-72E3-4F58-BC5B-5CF2D4A91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E4B2F56-7EAC-495D-A3FE-A4953690F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74703"/>
      </p:ext>
    </p:extLst>
  </p:cSld>
  <p:clrMapOvr>
    <a:masterClrMapping/>
  </p:clrMapOvr>
  <p:transition advClick="0" advTm="14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616A8-72E3-4F58-BC5B-5CF2D4A9102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1359 Broadway, Ste 1106, New York, NY 10018</a:t>
            </a:r>
          </a:p>
          <a:p>
            <a:r>
              <a:rPr lang="en-US" dirty="0"/>
              <a:t>16 Herbert Street, Newark, NJ 07105</a:t>
            </a:r>
          </a:p>
          <a:p>
            <a:r>
              <a:rPr lang="en-US" dirty="0"/>
              <a:t>(212) 244-6677     www.barnortheast.com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4B2F56-7EAC-495D-A3FE-A4953690F0F8}" type="slidenum">
              <a:rPr lang="en-US" smtClean="0"/>
              <a:t>‹#›</a:t>
            </a:fld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FC0939E-18AC-4C8A-BA86-67CAFB5FE6B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04" y="5881382"/>
            <a:ext cx="1388091" cy="75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9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ransition advClick="0" advTm="14000">
    <p:wheel spokes="1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18" Type="http://schemas.openxmlformats.org/officeDocument/2006/relationships/image" Target="../media/image41.jpe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24" Type="http://schemas.openxmlformats.org/officeDocument/2006/relationships/image" Target="../media/image47.jpe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jpe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Relationship Id="rId22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464A7B4-47D6-48DA-978D-1527002336A0}"/>
              </a:ext>
            </a:extLst>
          </p:cNvPr>
          <p:cNvGrpSpPr/>
          <p:nvPr/>
        </p:nvGrpSpPr>
        <p:grpSpPr>
          <a:xfrm>
            <a:off x="2773149" y="1185664"/>
            <a:ext cx="3759065" cy="4060975"/>
            <a:chOff x="2568005" y="1583536"/>
            <a:chExt cx="3737267" cy="4152519"/>
          </a:xfrm>
        </p:grpSpPr>
        <p:pic>
          <p:nvPicPr>
            <p:cNvPr id="1026" name="Picture 2" descr="Circle Arrow PNG Images, Free Transparent Circle Arrow Download ...">
              <a:extLst>
                <a:ext uri="{FF2B5EF4-FFF2-40B4-BE49-F238E27FC236}">
                  <a16:creationId xmlns:a16="http://schemas.microsoft.com/office/drawing/2014/main" id="{C3B807A2-5975-4CAE-AADB-3FABC0273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005" y="1583536"/>
              <a:ext cx="3737267" cy="415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C57E69-E38C-49EE-95E0-42D0968C9AC7}"/>
                </a:ext>
              </a:extLst>
            </p:cNvPr>
            <p:cNvSpPr txBox="1"/>
            <p:nvPr/>
          </p:nvSpPr>
          <p:spPr>
            <a:xfrm rot="440288">
              <a:off x="4909315" y="2806882"/>
              <a:ext cx="111279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 Black" panose="020B0A04020102020204" pitchFamily="34" charset="0"/>
                </a:rPr>
                <a:t>Storage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9ED7BE-BB7B-4747-BDC4-1FB24933D11B}"/>
                </a:ext>
              </a:extLst>
            </p:cNvPr>
            <p:cNvSpPr txBox="1"/>
            <p:nvPr/>
          </p:nvSpPr>
          <p:spPr>
            <a:xfrm rot="21062528">
              <a:off x="3995072" y="2375840"/>
              <a:ext cx="94640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 Black" panose="020B0A04020102020204" pitchFamily="34" charset="0"/>
                </a:rPr>
                <a:t>Moving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604CE5-6B04-47AB-9581-056E74307386}"/>
                </a:ext>
              </a:extLst>
            </p:cNvPr>
            <p:cNvSpPr txBox="1"/>
            <p:nvPr/>
          </p:nvSpPr>
          <p:spPr>
            <a:xfrm rot="20336840">
              <a:off x="4906507" y="3947810"/>
              <a:ext cx="123471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 Black" panose="020B0A04020102020204" pitchFamily="34" charset="0"/>
                </a:rPr>
                <a:t>Liquidation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11AF71-ED13-410E-B486-80CD0ECED14B}"/>
                </a:ext>
              </a:extLst>
            </p:cNvPr>
            <p:cNvSpPr txBox="1"/>
            <p:nvPr/>
          </p:nvSpPr>
          <p:spPr>
            <a:xfrm rot="765795">
              <a:off x="2939832" y="4183218"/>
              <a:ext cx="115641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 Black" panose="020B0A04020102020204" pitchFamily="34" charset="0"/>
                </a:rPr>
                <a:t>Donation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35FAA9-88D0-4011-B77A-A8BAC3D55634}"/>
                </a:ext>
              </a:extLst>
            </p:cNvPr>
            <p:cNvSpPr txBox="1"/>
            <p:nvPr/>
          </p:nvSpPr>
          <p:spPr>
            <a:xfrm rot="19858212">
              <a:off x="2961638" y="2963337"/>
              <a:ext cx="111279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 Black" panose="020B0A04020102020204" pitchFamily="34" charset="0"/>
                </a:rPr>
                <a:t>Recycle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3057AC-BBF9-4DAB-800F-249339C44D95}"/>
                </a:ext>
              </a:extLst>
            </p:cNvPr>
            <p:cNvSpPr txBox="1"/>
            <p:nvPr/>
          </p:nvSpPr>
          <p:spPr>
            <a:xfrm>
              <a:off x="4055502" y="4662996"/>
              <a:ext cx="103299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 Black" panose="020B0A04020102020204" pitchFamily="34" charset="0"/>
                </a:rPr>
                <a:t>Services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19C5F82-141B-49A4-820F-3DAE01DE51F3}"/>
              </a:ext>
            </a:extLst>
          </p:cNvPr>
          <p:cNvSpPr txBox="1"/>
          <p:nvPr/>
        </p:nvSpPr>
        <p:spPr>
          <a:xfrm>
            <a:off x="1147392" y="662444"/>
            <a:ext cx="701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BUSINESS ASSET RELOCATIONS INC.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A71147-A5CF-4A88-A096-EAF6DA05B3CD}"/>
              </a:ext>
            </a:extLst>
          </p:cNvPr>
          <p:cNvSpPr txBox="1"/>
          <p:nvPr/>
        </p:nvSpPr>
        <p:spPr>
          <a:xfrm>
            <a:off x="1836139" y="5328096"/>
            <a:ext cx="6936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Raising the           in the Moving Industry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38325-7228-48AC-8F25-BFC30BAF16F5}"/>
              </a:ext>
            </a:extLst>
          </p:cNvPr>
          <p:cNvSpPr txBox="1"/>
          <p:nvPr/>
        </p:nvSpPr>
        <p:spPr>
          <a:xfrm>
            <a:off x="3761592" y="5297318"/>
            <a:ext cx="113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dbl" dirty="0">
                <a:solidFill>
                  <a:schemeClr val="bg2">
                    <a:lumMod val="50000"/>
                  </a:schemeClr>
                </a:solidFill>
                <a:latin typeface="Maiandra GD" panose="020E0502030308020204" pitchFamily="34" charset="0"/>
              </a:rPr>
              <a:t>BAR</a:t>
            </a:r>
            <a:endParaRPr lang="en-US" sz="2400" b="1" u="dbl" dirty="0">
              <a:solidFill>
                <a:schemeClr val="bg2">
                  <a:lumMod val="50000"/>
                </a:schemeClr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3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" advClick="0" advTm="14000">
        <p:wheel spokes="1"/>
      </p:transition>
    </mc:Choice>
    <mc:Fallback>
      <p:transition advClick="0" advTm="14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9B4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47" presetClass="exit" presetSubtype="0" repeatCount="indefinite" fill="hold" grpId="0" nodeType="afterEffect">
                                  <p:stCondLst>
                                    <p:cond delay="5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C488EB-82CC-4A19-AAA2-349420C9B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19" y="1623350"/>
            <a:ext cx="2826204" cy="3758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EF5908-52E3-4FA3-B2A4-502D64844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02" y="1623350"/>
            <a:ext cx="2826204" cy="3639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F087C2-F34B-40C9-A865-ABC313F4142B}"/>
              </a:ext>
            </a:extLst>
          </p:cNvPr>
          <p:cNvSpPr txBox="1"/>
          <p:nvPr/>
        </p:nvSpPr>
        <p:spPr>
          <a:xfrm>
            <a:off x="1066710" y="94905"/>
            <a:ext cx="701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BUSINESS ASSET RELOCATIONS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DE362-8D5B-4996-BF80-45807474DAE3}"/>
              </a:ext>
            </a:extLst>
          </p:cNvPr>
          <p:cNvSpPr txBox="1"/>
          <p:nvPr/>
        </p:nvSpPr>
        <p:spPr>
          <a:xfrm>
            <a:off x="3240795" y="636175"/>
            <a:ext cx="2440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Maiandra GD" panose="020E0502030308020204" pitchFamily="34" charset="0"/>
              </a:rPr>
              <a:t>DONATION</a:t>
            </a:r>
          </a:p>
        </p:txBody>
      </p:sp>
    </p:spTree>
    <p:extLst>
      <p:ext uri="{BB962C8B-B14F-4D97-AF65-F5344CB8AC3E}">
        <p14:creationId xmlns:p14="http://schemas.microsoft.com/office/powerpoint/2010/main" val="405606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10000">
        <p:wheel spokes="1"/>
      </p:transition>
    </mc:Choice>
    <mc:Fallback>
      <p:transition advTm="10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5AEDB-2DD5-45E5-9E9D-1857997DB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65" y="1644510"/>
            <a:ext cx="2888724" cy="3809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5F7D47-C83C-40FD-8C8F-6226B6D4C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88" y="1644510"/>
            <a:ext cx="2800420" cy="3809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E5788A-7EB2-40D0-BB7C-3B22E9A38026}"/>
              </a:ext>
            </a:extLst>
          </p:cNvPr>
          <p:cNvSpPr txBox="1"/>
          <p:nvPr/>
        </p:nvSpPr>
        <p:spPr>
          <a:xfrm>
            <a:off x="1066710" y="94905"/>
            <a:ext cx="701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BUSINESS ASSET RELOCATIONS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253C6E-3ACB-4208-A340-E3F8FFE98642}"/>
              </a:ext>
            </a:extLst>
          </p:cNvPr>
          <p:cNvSpPr txBox="1"/>
          <p:nvPr/>
        </p:nvSpPr>
        <p:spPr>
          <a:xfrm>
            <a:off x="3240795" y="636175"/>
            <a:ext cx="2440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Maiandra GD" panose="020E0502030308020204" pitchFamily="34" charset="0"/>
              </a:rPr>
              <a:t>DONATION</a:t>
            </a:r>
          </a:p>
        </p:txBody>
      </p:sp>
    </p:spTree>
    <p:extLst>
      <p:ext uri="{BB962C8B-B14F-4D97-AF65-F5344CB8AC3E}">
        <p14:creationId xmlns:p14="http://schemas.microsoft.com/office/powerpoint/2010/main" val="252453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10000">
        <p:wheel spokes="1"/>
      </p:transition>
    </mc:Choice>
    <mc:Fallback>
      <p:transition advTm="10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48740F-230F-4F3A-8086-ADE2C2A1139C}"/>
              </a:ext>
            </a:extLst>
          </p:cNvPr>
          <p:cNvSpPr txBox="1"/>
          <p:nvPr/>
        </p:nvSpPr>
        <p:spPr>
          <a:xfrm>
            <a:off x="3439419" y="645111"/>
            <a:ext cx="1825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Maiandra GD" panose="020E0502030308020204" pitchFamily="34" charset="0"/>
              </a:rPr>
              <a:t>RECYCLE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1E5753-33CC-4211-AFEB-11C2824465CB}"/>
              </a:ext>
            </a:extLst>
          </p:cNvPr>
          <p:cNvSpPr/>
          <p:nvPr/>
        </p:nvSpPr>
        <p:spPr>
          <a:xfrm>
            <a:off x="1181862" y="1782395"/>
            <a:ext cx="67802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We are strongly committed to driving environmental sustainability by adhering to a strict </a:t>
            </a:r>
            <a:r>
              <a:rPr lang="en-US" b="1" u="sng" dirty="0">
                <a:solidFill>
                  <a:schemeClr val="accent4"/>
                </a:solidFill>
                <a:latin typeface="Maiandra GD" panose="020E0502030308020204" pitchFamily="34" charset="0"/>
              </a:rPr>
              <a:t>Green</a:t>
            </a:r>
            <a:r>
              <a:rPr lang="en-US" dirty="0">
                <a:latin typeface="Bookman Old Style" panose="02050604050505020204" pitchFamily="18" charset="0"/>
              </a:rPr>
              <a:t> Code of ethics. </a:t>
            </a:r>
          </a:p>
          <a:p>
            <a:pPr lvl="1"/>
            <a:endParaRPr lang="en-US" sz="1400" dirty="0">
              <a:latin typeface="Arial Black" panose="020B0A04020102020204" pitchFamily="34" charset="0"/>
            </a:endParaRPr>
          </a:p>
          <a:p>
            <a:pPr lvl="1"/>
            <a:endParaRPr lang="en-US" sz="1400" dirty="0">
              <a:latin typeface="Arial Black" panose="020B0A04020102020204" pitchFamily="34" charset="0"/>
            </a:endParaRPr>
          </a:p>
          <a:p>
            <a:pPr lvl="1"/>
            <a:endParaRPr lang="en-US" sz="1400" dirty="0">
              <a:latin typeface="Arial Black" panose="020B0A04020102020204" pitchFamily="34" charset="0"/>
            </a:endParaRPr>
          </a:p>
          <a:p>
            <a:endParaRPr lang="en-US" sz="1600" dirty="0">
              <a:latin typeface="Arial Black" panose="020B0A04020102020204" pitchFamily="34" charset="0"/>
            </a:endParaRPr>
          </a:p>
          <a:p>
            <a:endParaRPr lang="en-US" dirty="0">
              <a:latin typeface="Bookman Old Style" panose="02050604050505020204" pitchFamily="18" charset="0"/>
            </a:endParaRPr>
          </a:p>
          <a:p>
            <a:endParaRPr lang="en-US" dirty="0">
              <a:latin typeface="Bookman Old Style" panose="02050604050505020204" pitchFamily="18" charset="0"/>
            </a:endParaRP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Materials removed from a client site that are deemed unsuitable to donate but are recyclable are delivered to a local recycling facility.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endParaRPr lang="en-US" dirty="0">
              <a:latin typeface="Bookman Old Style" panose="02050604050505020204" pitchFamily="18" charset="0"/>
            </a:endParaRPr>
          </a:p>
          <a:p>
            <a:pPr lvl="1"/>
            <a:r>
              <a:rPr lang="en-US" sz="1400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8D2AB-D4C8-4EE2-8F3D-D8B0B4A17C0A}"/>
              </a:ext>
            </a:extLst>
          </p:cNvPr>
          <p:cNvSpPr txBox="1"/>
          <p:nvPr/>
        </p:nvSpPr>
        <p:spPr>
          <a:xfrm>
            <a:off x="1714500" y="24511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aiandra GD" panose="020E0502030308020204" pitchFamily="34" charset="0"/>
              </a:rPr>
              <a:t>Your organization can have peace of mind knowing its relocation or liquidation is actually supporting green initiatives.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111AC-018A-4F70-8AB6-8482124B6EC8}"/>
              </a:ext>
            </a:extLst>
          </p:cNvPr>
          <p:cNvSpPr txBox="1"/>
          <p:nvPr/>
        </p:nvSpPr>
        <p:spPr>
          <a:xfrm>
            <a:off x="1773117" y="4981783"/>
            <a:ext cx="4517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aiandra GD" panose="020E0502030308020204" pitchFamily="34" charset="0"/>
              </a:rPr>
              <a:t>Once there, it is then re-purposed in many </a:t>
            </a:r>
          </a:p>
          <a:p>
            <a:r>
              <a:rPr lang="en-US" dirty="0">
                <a:solidFill>
                  <a:srgbClr val="C00000"/>
                </a:solidFill>
                <a:latin typeface="Maiandra GD" panose="020E0502030308020204" pitchFamily="34" charset="0"/>
              </a:rPr>
              <a:t>ways that benefit our environment.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9A1B8-69EB-464D-A538-DB75DA2B5E56}"/>
              </a:ext>
            </a:extLst>
          </p:cNvPr>
          <p:cNvSpPr txBox="1"/>
          <p:nvPr/>
        </p:nvSpPr>
        <p:spPr>
          <a:xfrm>
            <a:off x="1066710" y="94905"/>
            <a:ext cx="701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BUSINESS ASSET RELOCATIONS INC.</a:t>
            </a:r>
          </a:p>
        </p:txBody>
      </p:sp>
    </p:spTree>
    <p:extLst>
      <p:ext uri="{BB962C8B-B14F-4D97-AF65-F5344CB8AC3E}">
        <p14:creationId xmlns:p14="http://schemas.microsoft.com/office/powerpoint/2010/main" val="2769245243"/>
      </p:ext>
    </p:extLst>
  </p:cSld>
  <p:clrMapOvr>
    <a:masterClrMapping/>
  </p:clrMapOvr>
  <p:transition advClick="0" advTm="1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556028B8-61CC-4017-81F0-FF044AD9BA75}"/>
              </a:ext>
            </a:extLst>
          </p:cNvPr>
          <p:cNvGrpSpPr/>
          <p:nvPr/>
        </p:nvGrpSpPr>
        <p:grpSpPr>
          <a:xfrm>
            <a:off x="2349023" y="1467496"/>
            <a:ext cx="5273965" cy="4867564"/>
            <a:chOff x="1406682" y="433816"/>
            <a:chExt cx="7274811" cy="6140730"/>
          </a:xfrm>
        </p:grpSpPr>
        <p:pic>
          <p:nvPicPr>
            <p:cNvPr id="6" name="Picture 5" descr="Image result for jefferies financial group">
              <a:extLst>
                <a:ext uri="{FF2B5EF4-FFF2-40B4-BE49-F238E27FC236}">
                  <a16:creationId xmlns:a16="http://schemas.microsoft.com/office/drawing/2014/main" id="{B3BF802A-0B44-40EC-B170-B4FD491AC6E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6583" y="2980601"/>
              <a:ext cx="1504315" cy="3784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9A133A-0E1E-421E-ADBB-D1C590A20733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8" y="2429119"/>
              <a:ext cx="2204720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67A9072-A3A2-42A9-950B-68347285C00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724" y="3844718"/>
              <a:ext cx="1254125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EDE00F-9817-4BF7-81C4-5FB21D7B73F5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732" y="4876546"/>
              <a:ext cx="1254760" cy="603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66F6FE3-6BD9-4D5B-9855-65E2CF84248F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432" y="3300028"/>
              <a:ext cx="589280" cy="614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Image result for abc">
              <a:extLst>
                <a:ext uri="{FF2B5EF4-FFF2-40B4-BE49-F238E27FC236}">
                  <a16:creationId xmlns:a16="http://schemas.microsoft.com/office/drawing/2014/main" id="{6AA8C903-E0AC-42DD-BDE4-F821F3B38650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606" y="5837830"/>
              <a:ext cx="514350" cy="5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6F02ECD-8A2F-4247-9738-03AB1DDB04F6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682" y="4296912"/>
              <a:ext cx="971550" cy="316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041DAC8-F084-4544-931C-480091EC9F6C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787" y="5447421"/>
              <a:ext cx="1447800" cy="112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5E2DBE-4394-4A17-BCC9-7044F282089E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913" y="4673943"/>
              <a:ext cx="847725" cy="542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C212579-854D-40B1-840A-EBB5FB7B8017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318" y="3754392"/>
              <a:ext cx="1400175" cy="933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0BCC134-77DA-4CE9-98E1-DD68D3859D8A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011" y="5412379"/>
              <a:ext cx="1089025" cy="842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1A9AE9A-5F6B-4194-86B0-80917AD92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5810" y="3130270"/>
              <a:ext cx="1792379" cy="597460"/>
            </a:xfrm>
            <a:prstGeom prst="rect">
              <a:avLst/>
            </a:prstGeom>
          </p:spPr>
        </p:pic>
        <p:pic>
          <p:nvPicPr>
            <p:cNvPr id="1030" name="Picture 6" descr="Working at Starr Companies: 51 Reviews | Indeed.com">
              <a:extLst>
                <a:ext uri="{FF2B5EF4-FFF2-40B4-BE49-F238E27FC236}">
                  <a16:creationId xmlns:a16="http://schemas.microsoft.com/office/drawing/2014/main" id="{72FDCA18-2E96-4632-AB2B-660F8023F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2817" y="3140326"/>
              <a:ext cx="933450" cy="93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Regus &amp; 8x8 - A Partnership in Global Business Growth | 8x8, Inc.">
              <a:extLst>
                <a:ext uri="{FF2B5EF4-FFF2-40B4-BE49-F238E27FC236}">
                  <a16:creationId xmlns:a16="http://schemas.microsoft.com/office/drawing/2014/main" id="{1810E8B2-6880-401B-9604-D16A091C0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852" y="4613777"/>
              <a:ext cx="2008187" cy="1204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33CC469-57CF-408B-A5B0-68A9A5ECA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655808" y="2372642"/>
              <a:ext cx="1365622" cy="54259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B615B76-AA0B-4513-BEEF-02BD75F551A5}"/>
                </a:ext>
              </a:extLst>
            </p:cNvPr>
            <p:cNvPicPr/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015" y="1550533"/>
              <a:ext cx="1038225" cy="386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D08DD90-8088-494B-8624-5257FE21D725}"/>
                </a:ext>
              </a:extLst>
            </p:cNvPr>
            <p:cNvPicPr/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154" y="1743890"/>
              <a:ext cx="1276350" cy="585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FDE1097-483A-4062-9487-2DB88B739556}"/>
                </a:ext>
              </a:extLst>
            </p:cNvPr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6080529" y="1429565"/>
              <a:ext cx="847725" cy="84772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D1AEF43-2F08-495F-AC55-A4C00A0A6794}"/>
                </a:ext>
              </a:extLst>
            </p:cNvPr>
            <p:cNvPicPr/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855" y="2172283"/>
              <a:ext cx="781050" cy="742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410BC36-1AA4-4C99-BCF1-67ED7A3D108E}"/>
                </a:ext>
              </a:extLst>
            </p:cNvPr>
            <p:cNvPicPr/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415" y="1182409"/>
              <a:ext cx="1315085" cy="933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422677B-4FB1-4BEB-854E-E8DBF8D1FD74}"/>
                </a:ext>
              </a:extLst>
            </p:cNvPr>
            <p:cNvPicPr/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871" y="661714"/>
              <a:ext cx="1285875" cy="575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BA0CCDA-4383-4281-9A0B-FF09A8A1701E}"/>
                </a:ext>
              </a:extLst>
            </p:cNvPr>
            <p:cNvPicPr/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506" y="785038"/>
              <a:ext cx="695325" cy="294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F2F09E8-B5A9-409F-9D16-7A1DBA616BCB}"/>
                </a:ext>
              </a:extLst>
            </p:cNvPr>
            <p:cNvPicPr/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287" y="598752"/>
              <a:ext cx="904875" cy="450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4" descr="TwitterBird | Boston Hospitality Review">
              <a:extLst>
                <a:ext uri="{FF2B5EF4-FFF2-40B4-BE49-F238E27FC236}">
                  <a16:creationId xmlns:a16="http://schemas.microsoft.com/office/drawing/2014/main" id="{3319BF80-F47D-4E17-A071-DAD7FF9B9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967" y="433816"/>
              <a:ext cx="846998" cy="849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93F881C-9D76-4326-B707-6BFE89BD0777}"/>
              </a:ext>
            </a:extLst>
          </p:cNvPr>
          <p:cNvSpPr txBox="1"/>
          <p:nvPr/>
        </p:nvSpPr>
        <p:spPr>
          <a:xfrm>
            <a:off x="1066710" y="98615"/>
            <a:ext cx="701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BUSINESS ASSET RELOCATIONS INC.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5B093C-50FD-4E2E-99E7-C1A1F3CD934B}"/>
              </a:ext>
            </a:extLst>
          </p:cNvPr>
          <p:cNvSpPr txBox="1"/>
          <p:nvPr/>
        </p:nvSpPr>
        <p:spPr>
          <a:xfrm>
            <a:off x="2556116" y="645961"/>
            <a:ext cx="3644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Maiandra GD" panose="020E0502030308020204" pitchFamily="34" charset="0"/>
              </a:rPr>
              <a:t>NOTABLE CLIENTS</a:t>
            </a:r>
          </a:p>
        </p:txBody>
      </p:sp>
    </p:spTree>
    <p:extLst>
      <p:ext uri="{BB962C8B-B14F-4D97-AF65-F5344CB8AC3E}">
        <p14:creationId xmlns:p14="http://schemas.microsoft.com/office/powerpoint/2010/main" val="12350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14000">
        <p:wheel spokes="1"/>
      </p:transition>
    </mc:Choice>
    <mc:Fallback xmlns="">
      <p:transition advClick="0" advTm="14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1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8592-B796-4BF5-8988-AB3C0756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415" y="2438401"/>
            <a:ext cx="5148667" cy="2724845"/>
          </a:xfrm>
        </p:spPr>
        <p:txBody>
          <a:bodyPr>
            <a:normAutofit fontScale="90000"/>
          </a:bodyPr>
          <a:lstStyle/>
          <a:p>
            <a:br>
              <a:rPr lang="en-US" altLang="en-US" sz="7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b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altLang="en-US" sz="2000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Business Asset Relocations Inc.	</a:t>
            </a:r>
            <a:br>
              <a:rPr lang="en-US" altLang="en-US" sz="2000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altLang="en-US" sz="2000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1359 Broadway, Suite 1106, New York, NY 10018</a:t>
            </a:r>
            <a:br>
              <a:rPr lang="en-US" altLang="en-US" sz="2000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br>
              <a:rPr lang="en-US" altLang="en-US" sz="2000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en-US" altLang="en-US" sz="2000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BAR Storage Inc</a:t>
            </a:r>
            <a:br>
              <a:rPr lang="en-US" altLang="en-US" sz="2000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altLang="en-US" sz="2000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16 Herbert Street, Newark, NJ 07105</a:t>
            </a:r>
            <a:br>
              <a:rPr lang="en-US" altLang="en-US" sz="2000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br>
              <a:rPr lang="en-US" altLang="en-US" sz="2000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en-US" altLang="en-US" sz="2000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212-244-6677 Tel      212-244-6626 Fax</a:t>
            </a:r>
            <a:br>
              <a:rPr lang="en-US" altLang="en-US" sz="2000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br>
              <a:rPr lang="en-US" altLang="en-US" sz="2000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en-US" altLang="en-US" sz="2000" dirty="0">
                <a:solidFill>
                  <a:srgbClr val="C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www.barnortheast.com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B84DA-98FA-45C0-AD78-2A95C1722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6336" y="1577788"/>
            <a:ext cx="6591985" cy="729622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Glenn Preslier, Principal &amp; CEO 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– gpreslier@barnortheast.com</a:t>
            </a: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 Kevin Murray, COO 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– kmurray@barnortheast.com</a:t>
            </a:r>
            <a:endParaRPr lang="en-US" sz="2600" dirty="0">
              <a:solidFill>
                <a:schemeClr val="bg2">
                  <a:lumMod val="50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ED3CF-D11F-4877-8765-A27DABCE2CA4}"/>
              </a:ext>
            </a:extLst>
          </p:cNvPr>
          <p:cNvSpPr txBox="1"/>
          <p:nvPr/>
        </p:nvSpPr>
        <p:spPr>
          <a:xfrm>
            <a:off x="1066710" y="94905"/>
            <a:ext cx="701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BUSINESS ASSET RELOCATIONS INC.</a:t>
            </a:r>
          </a:p>
        </p:txBody>
      </p:sp>
    </p:spTree>
    <p:extLst>
      <p:ext uri="{BB962C8B-B14F-4D97-AF65-F5344CB8AC3E}">
        <p14:creationId xmlns:p14="http://schemas.microsoft.com/office/powerpoint/2010/main" val="213948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4000">
        <p:wheel spokes="1"/>
      </p:transition>
    </mc:Choice>
    <mc:Fallback xmlns="">
      <p:transition advClick="0" advTm="14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464A7B4-47D6-48DA-978D-1527002336A0}"/>
              </a:ext>
            </a:extLst>
          </p:cNvPr>
          <p:cNvGrpSpPr/>
          <p:nvPr/>
        </p:nvGrpSpPr>
        <p:grpSpPr>
          <a:xfrm>
            <a:off x="2773149" y="1185664"/>
            <a:ext cx="3759065" cy="4060975"/>
            <a:chOff x="2568005" y="1583536"/>
            <a:chExt cx="3737267" cy="4152519"/>
          </a:xfrm>
        </p:grpSpPr>
        <p:pic>
          <p:nvPicPr>
            <p:cNvPr id="1026" name="Picture 2" descr="Circle Arrow PNG Images, Free Transparent Circle Arrow Download ...">
              <a:extLst>
                <a:ext uri="{FF2B5EF4-FFF2-40B4-BE49-F238E27FC236}">
                  <a16:creationId xmlns:a16="http://schemas.microsoft.com/office/drawing/2014/main" id="{C3B807A2-5975-4CAE-AADB-3FABC0273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005" y="1583536"/>
              <a:ext cx="3737267" cy="415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C57E69-E38C-49EE-95E0-42D0968C9AC7}"/>
                </a:ext>
              </a:extLst>
            </p:cNvPr>
            <p:cNvSpPr txBox="1"/>
            <p:nvPr/>
          </p:nvSpPr>
          <p:spPr>
            <a:xfrm rot="440288">
              <a:off x="4909315" y="2806882"/>
              <a:ext cx="111279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 Black" panose="020B0A04020102020204" pitchFamily="34" charset="0"/>
                </a:rPr>
                <a:t>Storage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9ED7BE-BB7B-4747-BDC4-1FB24933D11B}"/>
                </a:ext>
              </a:extLst>
            </p:cNvPr>
            <p:cNvSpPr txBox="1"/>
            <p:nvPr/>
          </p:nvSpPr>
          <p:spPr>
            <a:xfrm rot="21062528">
              <a:off x="3995072" y="2375840"/>
              <a:ext cx="94640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 Black" panose="020B0A04020102020204" pitchFamily="34" charset="0"/>
                </a:rPr>
                <a:t>Moving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604CE5-6B04-47AB-9581-056E74307386}"/>
                </a:ext>
              </a:extLst>
            </p:cNvPr>
            <p:cNvSpPr txBox="1"/>
            <p:nvPr/>
          </p:nvSpPr>
          <p:spPr>
            <a:xfrm rot="20336840">
              <a:off x="4906507" y="3947810"/>
              <a:ext cx="123471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 Black" panose="020B0A04020102020204" pitchFamily="34" charset="0"/>
                </a:rPr>
                <a:t>Liquidation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11AF71-ED13-410E-B486-80CD0ECED14B}"/>
                </a:ext>
              </a:extLst>
            </p:cNvPr>
            <p:cNvSpPr txBox="1"/>
            <p:nvPr/>
          </p:nvSpPr>
          <p:spPr>
            <a:xfrm rot="765795">
              <a:off x="2939832" y="4183218"/>
              <a:ext cx="115641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 Black" panose="020B0A04020102020204" pitchFamily="34" charset="0"/>
                </a:rPr>
                <a:t>Donation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35FAA9-88D0-4011-B77A-A8BAC3D55634}"/>
                </a:ext>
              </a:extLst>
            </p:cNvPr>
            <p:cNvSpPr txBox="1"/>
            <p:nvPr/>
          </p:nvSpPr>
          <p:spPr>
            <a:xfrm rot="19858212">
              <a:off x="2961638" y="2963337"/>
              <a:ext cx="111279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 Black" panose="020B0A04020102020204" pitchFamily="34" charset="0"/>
                </a:rPr>
                <a:t>Recycle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3057AC-BBF9-4DAB-800F-249339C44D95}"/>
                </a:ext>
              </a:extLst>
            </p:cNvPr>
            <p:cNvSpPr txBox="1"/>
            <p:nvPr/>
          </p:nvSpPr>
          <p:spPr>
            <a:xfrm>
              <a:off x="4055502" y="4662996"/>
              <a:ext cx="103299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 Black" panose="020B0A04020102020204" pitchFamily="34" charset="0"/>
                </a:rPr>
                <a:t>Services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19C5F82-141B-49A4-820F-3DAE01DE51F3}"/>
              </a:ext>
            </a:extLst>
          </p:cNvPr>
          <p:cNvSpPr txBox="1"/>
          <p:nvPr/>
        </p:nvSpPr>
        <p:spPr>
          <a:xfrm>
            <a:off x="1147392" y="662444"/>
            <a:ext cx="701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BUSINESS ASSET RELOCATIONS INC.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A71147-A5CF-4A88-A096-EAF6DA05B3CD}"/>
              </a:ext>
            </a:extLst>
          </p:cNvPr>
          <p:cNvSpPr txBox="1"/>
          <p:nvPr/>
        </p:nvSpPr>
        <p:spPr>
          <a:xfrm>
            <a:off x="1836139" y="5328096"/>
            <a:ext cx="6936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Raising the           in the Moving Industry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38325-7228-48AC-8F25-BFC30BAF16F5}"/>
              </a:ext>
            </a:extLst>
          </p:cNvPr>
          <p:cNvSpPr txBox="1"/>
          <p:nvPr/>
        </p:nvSpPr>
        <p:spPr>
          <a:xfrm>
            <a:off x="3761592" y="5297318"/>
            <a:ext cx="113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dbl" dirty="0">
                <a:solidFill>
                  <a:schemeClr val="bg2">
                    <a:lumMod val="50000"/>
                  </a:schemeClr>
                </a:solidFill>
                <a:latin typeface="Maiandra GD" panose="020E0502030308020204" pitchFamily="34" charset="0"/>
              </a:rPr>
              <a:t>BAR</a:t>
            </a:r>
            <a:endParaRPr lang="en-US" sz="2400" b="1" u="dbl" dirty="0">
              <a:solidFill>
                <a:schemeClr val="bg2">
                  <a:lumMod val="50000"/>
                </a:schemeClr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61201"/>
      </p:ext>
    </p:extLst>
  </p:cSld>
  <p:clrMapOvr>
    <a:masterClrMapping/>
  </p:clrMapOvr>
  <p:transition advClick="0" advTm="1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9B4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47" presetClass="exit" presetSubtype="0" repeatCount="indefinite" fill="hold" grpId="0" nodeType="afterEffect">
                                  <p:stCondLst>
                                    <p:cond delay="5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57CFE-2BF8-4FFE-9134-B646322EC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2188278"/>
            <a:ext cx="2842298" cy="2162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ADE8F8-4871-48DC-9F63-18A45C0061FB}"/>
              </a:ext>
            </a:extLst>
          </p:cNvPr>
          <p:cNvSpPr txBox="1"/>
          <p:nvPr/>
        </p:nvSpPr>
        <p:spPr>
          <a:xfrm>
            <a:off x="3222117" y="699063"/>
            <a:ext cx="1947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Maiandra GD" panose="020E0502030308020204" pitchFamily="34" charset="0"/>
              </a:rPr>
              <a:t>MOVING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842634-6484-40B0-8832-96B415DA0699}"/>
              </a:ext>
            </a:extLst>
          </p:cNvPr>
          <p:cNvSpPr txBox="1"/>
          <p:nvPr/>
        </p:nvSpPr>
        <p:spPr>
          <a:xfrm>
            <a:off x="1066710" y="94905"/>
            <a:ext cx="701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BUSINESS ASSET RELOCATIONS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99AEC-D81B-4E06-A21C-667F5688A991}"/>
              </a:ext>
            </a:extLst>
          </p:cNvPr>
          <p:cNvSpPr txBox="1"/>
          <p:nvPr/>
        </p:nvSpPr>
        <p:spPr>
          <a:xfrm>
            <a:off x="1171575" y="1543050"/>
            <a:ext cx="4619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Book Antiqua" panose="02040602050305030304" pitchFamily="18" charset="0"/>
              </a:rPr>
              <a:t>Business Asset Relocation (</a:t>
            </a:r>
            <a:r>
              <a:rPr lang="en-US" dirty="0">
                <a:solidFill>
                  <a:srgbClr val="C00000"/>
                </a:solidFill>
                <a:latin typeface="Book Antiqua" panose="02040602050305030304" pitchFamily="18" charset="0"/>
              </a:rPr>
              <a:t>BAR</a:t>
            </a:r>
            <a:r>
              <a:rPr lang="en-US" dirty="0">
                <a:latin typeface="Book Antiqua" panose="02040602050305030304" pitchFamily="18" charset="0"/>
              </a:rPr>
              <a:t>) is a full-service Relocation firm supporting the needs of the world’s most admired companies in virtually every sector and industry (i.e. </a:t>
            </a:r>
            <a:r>
              <a:rPr lang="en-US" dirty="0">
                <a:latin typeface="Book Antiqua" panose="02040602050305030304" pitchFamily="18" charset="0"/>
                <a:cs typeface="Tahoma" pitchFamily="34" charset="0"/>
              </a:rPr>
              <a:t>retail, publishing, financial services, consumer products, health care, media, airlines, non-profits, and sports venues). </a:t>
            </a:r>
            <a:endParaRPr lang="en-US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55BC5C-9CCC-48D7-812A-0E6DC84DB7E2}"/>
              </a:ext>
            </a:extLst>
          </p:cNvPr>
          <p:cNvSpPr txBox="1"/>
          <p:nvPr/>
        </p:nvSpPr>
        <p:spPr>
          <a:xfrm>
            <a:off x="1171575" y="3958851"/>
            <a:ext cx="4476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Book Antiqua" panose="02040602050305030304" pitchFamily="18" charset="0"/>
              </a:rPr>
              <a:t>We manage relocations of all sizes and complexities (from small office moves to large scale relocation programs).  Whether a business of 10, 50, or 500+ employees, our highly skilled team will transform your organization’s workspace on-time, on-budget and on-scope.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4000">
        <p:wheel spokes="1"/>
      </p:transition>
    </mc:Choice>
    <mc:Fallback xmlns="">
      <p:transition advClick="0" advTm="14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278C0D-6E50-4EEF-8223-A889F89E35B4}"/>
              </a:ext>
            </a:extLst>
          </p:cNvPr>
          <p:cNvSpPr txBox="1"/>
          <p:nvPr/>
        </p:nvSpPr>
        <p:spPr>
          <a:xfrm>
            <a:off x="1066710" y="94905"/>
            <a:ext cx="701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BUSINESS ASSET RELOCATIONS INC.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91729-937F-4F24-B051-F1CB6FDC6255}"/>
              </a:ext>
            </a:extLst>
          </p:cNvPr>
          <p:cNvSpPr txBox="1"/>
          <p:nvPr/>
        </p:nvSpPr>
        <p:spPr>
          <a:xfrm>
            <a:off x="2631192" y="695847"/>
            <a:ext cx="3886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Maiandra GD" panose="020E0502030308020204" pitchFamily="34" charset="0"/>
              </a:rPr>
              <a:t>MOVE REFERENCES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169B7-E730-43C8-AEAA-344D266A6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15" y="1358344"/>
            <a:ext cx="7684019" cy="2895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1822AD-2842-43D7-82C4-ECAAE3E03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03" y="4903855"/>
            <a:ext cx="1787413" cy="65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DDCE79-D93F-46BB-BBA6-58FF11DD1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86" y="4849122"/>
            <a:ext cx="1787413" cy="7093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C6DB3B-82D9-4BF2-A56B-8C3DFD9157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00" y="4976218"/>
            <a:ext cx="2122383" cy="45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9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4000">
        <p:wheel spokes="1"/>
      </p:transition>
    </mc:Choice>
    <mc:Fallback xmlns="">
      <p:transition advClick="0" advTm="14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AA175-B54D-442A-ADAE-942E35A2BD30}"/>
              </a:ext>
            </a:extLst>
          </p:cNvPr>
          <p:cNvSpPr txBox="1"/>
          <p:nvPr/>
        </p:nvSpPr>
        <p:spPr>
          <a:xfrm>
            <a:off x="3412617" y="685214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Maiandra GD" panose="020E0502030308020204" pitchFamily="34" charset="0"/>
              </a:rPr>
              <a:t>STORAGE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69D8D-7C94-4685-8135-872D5B9A9E8F}"/>
              </a:ext>
            </a:extLst>
          </p:cNvPr>
          <p:cNvSpPr txBox="1"/>
          <p:nvPr/>
        </p:nvSpPr>
        <p:spPr>
          <a:xfrm>
            <a:off x="1066710" y="94905"/>
            <a:ext cx="701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BUSINESS ASSET RELOCATIONS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99FB7-F4B0-4D9D-AA3A-EC4C7EAE62EA}"/>
              </a:ext>
            </a:extLst>
          </p:cNvPr>
          <p:cNvSpPr txBox="1"/>
          <p:nvPr/>
        </p:nvSpPr>
        <p:spPr>
          <a:xfrm>
            <a:off x="1295400" y="1645824"/>
            <a:ext cx="6781890" cy="76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Located conveniently in Newark, NJ, our storage facility boasts more than 70,000 square feet of state-of-the-art, fully secured, storage space.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A2384C-6036-4412-B3E6-9F6C0AA4C858}"/>
              </a:ext>
            </a:extLst>
          </p:cNvPr>
          <p:cNvSpPr txBox="1"/>
          <p:nvPr/>
        </p:nvSpPr>
        <p:spPr>
          <a:xfrm>
            <a:off x="1295400" y="2505075"/>
            <a:ext cx="678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We utilize the most advanced inventory tracking management system.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7015D-68EE-4A78-8384-008214DFDE12}"/>
              </a:ext>
            </a:extLst>
          </p:cNvPr>
          <p:cNvSpPr txBox="1"/>
          <p:nvPr/>
        </p:nvSpPr>
        <p:spPr>
          <a:xfrm>
            <a:off x="1295400" y="3305175"/>
            <a:ext cx="710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Using our web-based information system, our clients have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access to their inventory online, 24/7.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B4A4A3-C59B-49F3-A42B-40111A9F918D}"/>
              </a:ext>
            </a:extLst>
          </p:cNvPr>
          <p:cNvSpPr txBox="1"/>
          <p:nvPr/>
        </p:nvSpPr>
        <p:spPr>
          <a:xfrm>
            <a:off x="1295400" y="4105275"/>
            <a:ext cx="678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The system allows our clients to instantly pull up a full inventory of all their products or just one specific item.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945B22-8C92-4AEC-B76E-29AF50E4A15F}"/>
              </a:ext>
            </a:extLst>
          </p:cNvPr>
          <p:cNvSpPr txBox="1"/>
          <p:nvPr/>
        </p:nvSpPr>
        <p:spPr>
          <a:xfrm>
            <a:off x="1295400" y="4905375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Our warehouse is available for both long and short-term storage needs and our space is designed to handle daily deliveries, both large and small.</a:t>
            </a:r>
          </a:p>
        </p:txBody>
      </p:sp>
    </p:spTree>
    <p:extLst>
      <p:ext uri="{BB962C8B-B14F-4D97-AF65-F5344CB8AC3E}">
        <p14:creationId xmlns:p14="http://schemas.microsoft.com/office/powerpoint/2010/main" val="232872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4000">
        <p:wheel spokes="1"/>
      </p:transition>
    </mc:Choice>
    <mc:Fallback xmlns="">
      <p:transition advClick="0" advTm="14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09AD76-4BCE-4FF5-829D-5851B4239E3B}"/>
              </a:ext>
            </a:extLst>
          </p:cNvPr>
          <p:cNvSpPr txBox="1"/>
          <p:nvPr/>
        </p:nvSpPr>
        <p:spPr>
          <a:xfrm>
            <a:off x="2900284" y="685214"/>
            <a:ext cx="2843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Maiandra GD" panose="020E0502030308020204" pitchFamily="34" charset="0"/>
              </a:rPr>
              <a:t>LIQUIDATION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CBD479-0C0E-4667-BD44-1058F5DD11D3}"/>
              </a:ext>
            </a:extLst>
          </p:cNvPr>
          <p:cNvSpPr/>
          <p:nvPr/>
        </p:nvSpPr>
        <p:spPr>
          <a:xfrm>
            <a:off x="1171575" y="2405782"/>
            <a:ext cx="7731252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We develop a full schedule working back from your lease termination date</a:t>
            </a:r>
          </a:p>
          <a:p>
            <a:pPr lvl="1">
              <a:lnSpc>
                <a:spcPct val="80000"/>
              </a:lnSpc>
            </a:pPr>
            <a:endParaRPr lang="en-US" dirty="0">
              <a:latin typeface="Book Antiqua" panose="02040602050305030304" pitchFamily="18" charset="0"/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We arrange for all client direct donations first</a:t>
            </a:r>
          </a:p>
          <a:p>
            <a:pPr lvl="1">
              <a:lnSpc>
                <a:spcPct val="80000"/>
              </a:lnSpc>
            </a:pPr>
            <a:endParaRPr lang="en-US" dirty="0">
              <a:latin typeface="Book Antiqua" panose="02040602050305030304" pitchFamily="18" charset="0"/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We coordinate with your electrician to make sure all power is cut and capped before furniture is knocked down</a:t>
            </a:r>
          </a:p>
          <a:p>
            <a:pPr lvl="1">
              <a:lnSpc>
                <a:spcPct val="80000"/>
              </a:lnSpc>
            </a:pPr>
            <a:endParaRPr lang="en-US" dirty="0">
              <a:latin typeface="Book Antiqua" panose="02040602050305030304" pitchFamily="18" charset="0"/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We can provide e-waste services</a:t>
            </a:r>
          </a:p>
          <a:p>
            <a:pPr lvl="1">
              <a:lnSpc>
                <a:spcPct val="80000"/>
              </a:lnSpc>
            </a:pPr>
            <a:endParaRPr lang="en-US" dirty="0">
              <a:latin typeface="Book Antiqua" panose="02040602050305030304" pitchFamily="18" charset="0"/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We knock down and remove all furniture</a:t>
            </a:r>
          </a:p>
          <a:p>
            <a:pPr lvl="1">
              <a:lnSpc>
                <a:spcPct val="80000"/>
              </a:lnSpc>
            </a:pPr>
            <a:endParaRPr lang="en-US" dirty="0">
              <a:latin typeface="Book Antiqua" panose="02040602050305030304" pitchFamily="18" charset="0"/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We complete a broom sweep of your space so it can be turned over in good condition in a timely manner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All furniture that is not sold or donated is recycled in accordance with the green standard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25997-D9FE-4A7B-B10E-DF512B6ACEE4}"/>
              </a:ext>
            </a:extLst>
          </p:cNvPr>
          <p:cNvSpPr txBox="1"/>
          <p:nvPr/>
        </p:nvSpPr>
        <p:spPr>
          <a:xfrm>
            <a:off x="1066710" y="94905"/>
            <a:ext cx="701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BUSINESS ASSET RELOCATIONS INC.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E95E5-0FA0-4A1E-B0DD-0A2E53DBB014}"/>
              </a:ext>
            </a:extLst>
          </p:cNvPr>
          <p:cNvSpPr txBox="1"/>
          <p:nvPr/>
        </p:nvSpPr>
        <p:spPr>
          <a:xfrm>
            <a:off x="1171575" y="1753918"/>
            <a:ext cx="501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 Antiqua" panose="02040602050305030304" pitchFamily="18" charset="0"/>
              </a:rPr>
              <a:t>We are a full service liquidation firm:</a:t>
            </a:r>
            <a:endParaRPr lang="en-US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4000">
        <p:wheel spokes="1"/>
      </p:transition>
    </mc:Choice>
    <mc:Fallback xmlns="">
      <p:transition advClick="0" advTm="14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125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9E6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9E6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278C0D-6E50-4EEF-8223-A889F89E35B4}"/>
              </a:ext>
            </a:extLst>
          </p:cNvPr>
          <p:cNvSpPr txBox="1"/>
          <p:nvPr/>
        </p:nvSpPr>
        <p:spPr>
          <a:xfrm>
            <a:off x="1066710" y="94905"/>
            <a:ext cx="701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BUSINESS ASSET RELOCATIONS INC.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91729-937F-4F24-B051-F1CB6FDC6255}"/>
              </a:ext>
            </a:extLst>
          </p:cNvPr>
          <p:cNvSpPr txBox="1"/>
          <p:nvPr/>
        </p:nvSpPr>
        <p:spPr>
          <a:xfrm>
            <a:off x="2294229" y="695847"/>
            <a:ext cx="5116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Maiandra GD" panose="020E0502030308020204" pitchFamily="34" charset="0"/>
              </a:rPr>
              <a:t>LIQUIDATION REFERNCES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0E725-B9EF-4F32-A13A-43977E4F9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96" y="4679064"/>
            <a:ext cx="1917159" cy="1022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10206-D791-4E0F-B89E-1F2013AA0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70" y="4571391"/>
            <a:ext cx="2082974" cy="1041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7A1195-1C5D-4B34-AA65-B8C09D84C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42" y="4571391"/>
            <a:ext cx="2082974" cy="1237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32047A-D1B3-4410-AC67-48561C604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0" y="1504000"/>
            <a:ext cx="7468714" cy="252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4000">
        <p:wheel spokes="1"/>
      </p:transition>
    </mc:Choice>
    <mc:Fallback xmlns="">
      <p:transition advClick="0" advTm="14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168A4E-F63F-404C-99B9-84D86545BAE4}"/>
              </a:ext>
            </a:extLst>
          </p:cNvPr>
          <p:cNvSpPr txBox="1"/>
          <p:nvPr/>
        </p:nvSpPr>
        <p:spPr>
          <a:xfrm>
            <a:off x="3376534" y="659130"/>
            <a:ext cx="1863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Maiandra GD" panose="020E0502030308020204" pitchFamily="34" charset="0"/>
              </a:rPr>
              <a:t>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D3396-F059-43AB-81A2-09108B31AF99}"/>
              </a:ext>
            </a:extLst>
          </p:cNvPr>
          <p:cNvSpPr txBox="1"/>
          <p:nvPr/>
        </p:nvSpPr>
        <p:spPr>
          <a:xfrm>
            <a:off x="1681378" y="1904817"/>
            <a:ext cx="43793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ook Antiqua" panose="02040602050305030304" pitchFamily="18" charset="0"/>
              </a:rPr>
              <a:t>Moving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ook Antiqua" panose="02040602050305030304" pitchFamily="18" charset="0"/>
              </a:rPr>
              <a:t>Storage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ook Antiqua" panose="02040602050305030304" pitchFamily="18" charset="0"/>
              </a:rPr>
              <a:t>Liquidation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ook Antiqua" panose="02040602050305030304" pitchFamily="18" charset="0"/>
              </a:rPr>
              <a:t>E-Waste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ook Antiqua" panose="02040602050305030304" pitchFamily="18" charset="0"/>
              </a:rPr>
              <a:t>Carpentry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ook Antiqua" panose="02040602050305030304" pitchFamily="18" charset="0"/>
              </a:rPr>
              <a:t>Safe Shredding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ook Antiqua" panose="02040602050305030304" pitchFamily="18" charset="0"/>
              </a:rPr>
              <a:t>Purge Campaign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ook Antiqua" panose="02040602050305030304" pitchFamily="18" charset="0"/>
              </a:rPr>
              <a:t>Donation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ook Antiqua" panose="02040602050305030304" pitchFamily="18" charset="0"/>
              </a:rPr>
              <a:t>Furniture Cleaning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ook Antiqua" panose="02040602050305030304" pitchFamily="18" charset="0"/>
              </a:rPr>
              <a:t>Warehouse Receive &amp; Deliver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ook Antiqua" panose="02040602050305030304" pitchFamily="18" charset="0"/>
              </a:rPr>
              <a:t>Pre-Assembly @ Warehouse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ook Antiqua" panose="02040602050305030304" pitchFamily="18" charset="0"/>
              </a:rPr>
              <a:t>Online Warehouse Inventory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A88B0-066B-4ACB-B215-3E4FF250C779}"/>
              </a:ext>
            </a:extLst>
          </p:cNvPr>
          <p:cNvSpPr txBox="1"/>
          <p:nvPr/>
        </p:nvSpPr>
        <p:spPr>
          <a:xfrm>
            <a:off x="1066710" y="98615"/>
            <a:ext cx="701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BUSINESS ASSET RELOCATIONS INC.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D2392D-ECEC-4093-BB1D-7563396B2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31" y="3631481"/>
            <a:ext cx="2376238" cy="18644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8A900F-8E39-423E-8612-BE10B07C9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2" y="1841380"/>
            <a:ext cx="1586128" cy="888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F248A2-AB6E-46B8-A817-C3A9F4579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136">
            <a:off x="6624051" y="2092929"/>
            <a:ext cx="1677267" cy="1006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EA89AA-C441-4DCF-9730-BAA243DC2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4580">
            <a:off x="4599673" y="2938285"/>
            <a:ext cx="1623871" cy="12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4000">
        <p:wheel spokes="1"/>
      </p:transition>
    </mc:Choice>
    <mc:Fallback xmlns="">
      <p:transition advClick="0" advTm="14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77C076-7AC2-4F65-AFA0-42E6D20DB7B1}"/>
              </a:ext>
            </a:extLst>
          </p:cNvPr>
          <p:cNvSpPr txBox="1"/>
          <p:nvPr/>
        </p:nvSpPr>
        <p:spPr>
          <a:xfrm>
            <a:off x="3240795" y="636175"/>
            <a:ext cx="2440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Maiandra GD" panose="020E0502030308020204" pitchFamily="34" charset="0"/>
              </a:rPr>
              <a:t>DONATION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863475-DF64-46A8-AE61-ECECEE02E72A}"/>
              </a:ext>
            </a:extLst>
          </p:cNvPr>
          <p:cNvSpPr/>
          <p:nvPr/>
        </p:nvSpPr>
        <p:spPr>
          <a:xfrm>
            <a:off x="896111" y="1816894"/>
            <a:ext cx="7685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We are committed to giving back to the communities in which we live and work and do so in a number of ways: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5EDA3-225C-4D01-B61D-B4648A128E77}"/>
              </a:ext>
            </a:extLst>
          </p:cNvPr>
          <p:cNvSpPr txBox="1"/>
          <p:nvPr/>
        </p:nvSpPr>
        <p:spPr>
          <a:xfrm>
            <a:off x="1066710" y="94905"/>
            <a:ext cx="701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BUSINESS ASSET RELOCATIONS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DE81A-3A9A-4011-ADBC-346DFA337449}"/>
              </a:ext>
            </a:extLst>
          </p:cNvPr>
          <p:cNvSpPr txBox="1"/>
          <p:nvPr/>
        </p:nvSpPr>
        <p:spPr>
          <a:xfrm>
            <a:off x="896112" y="2597504"/>
            <a:ext cx="718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Once materials are liquidated from a client site and are of reusable quality, BAR immediately matches it with the needs of a partner charity or non-profit organization.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BCB93-0E04-4DA1-92CE-A70D9CE56CE0}"/>
              </a:ext>
            </a:extLst>
          </p:cNvPr>
          <p:cNvSpPr txBox="1"/>
          <p:nvPr/>
        </p:nvSpPr>
        <p:spPr>
          <a:xfrm>
            <a:off x="1390650" y="3824705"/>
            <a:ext cx="636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We also donate our services to those in need, such as City Harvest. We have provided trucks and drivers to help collect and deliver food.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4AE4A-57EB-4DB1-AD34-BEB7E19B6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11" y="4945154"/>
            <a:ext cx="1779318" cy="92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F1E362-61F2-4259-A538-FC85E6B42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63" y="5051906"/>
            <a:ext cx="2350417" cy="7098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60B471-5C91-40C2-BE1E-EF9C317EB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85" y="4972050"/>
            <a:ext cx="1266764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4000">
        <p:wheel spokes="1"/>
      </p:transition>
    </mc:Choice>
    <mc:Fallback xmlns="">
      <p:transition advClick="0" advTm="14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78C742D-4C32-48DA-83DA-C1A727964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32" y="1603872"/>
            <a:ext cx="2999905" cy="38825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0C84CEE-B648-4C0F-AD50-E2A358B4C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63" y="1603872"/>
            <a:ext cx="2928566" cy="388253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8A4CA4F-8556-46CE-A916-B160417E3F3D}"/>
              </a:ext>
            </a:extLst>
          </p:cNvPr>
          <p:cNvSpPr txBox="1"/>
          <p:nvPr/>
        </p:nvSpPr>
        <p:spPr>
          <a:xfrm>
            <a:off x="1066710" y="94905"/>
            <a:ext cx="701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BUSINESS ASSET RELOCATIONS INC.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E7C2A3-F30F-445B-A76E-1066CD8E51BB}"/>
              </a:ext>
            </a:extLst>
          </p:cNvPr>
          <p:cNvSpPr txBox="1"/>
          <p:nvPr/>
        </p:nvSpPr>
        <p:spPr>
          <a:xfrm>
            <a:off x="3240795" y="636175"/>
            <a:ext cx="2440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Maiandra GD" panose="020E0502030308020204" pitchFamily="34" charset="0"/>
              </a:rPr>
              <a:t>DONATION</a:t>
            </a:r>
          </a:p>
        </p:txBody>
      </p:sp>
    </p:spTree>
    <p:extLst>
      <p:ext uri="{BB962C8B-B14F-4D97-AF65-F5344CB8AC3E}">
        <p14:creationId xmlns:p14="http://schemas.microsoft.com/office/powerpoint/2010/main" val="163146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10000">
        <p:wheel spokes="1"/>
      </p:transition>
    </mc:Choice>
    <mc:Fallback>
      <p:transition advTm="10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3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523</TotalTime>
  <Words>665</Words>
  <Application>Microsoft Office PowerPoint</Application>
  <PresentationFormat>On-screen Show (4:3)</PresentationFormat>
  <Paragraphs>99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Book Antiqua</vt:lpstr>
      <vt:lpstr>Bookman Old Style</vt:lpstr>
      <vt:lpstr>Calibri</vt:lpstr>
      <vt:lpstr>Calibri Light</vt:lpstr>
      <vt:lpstr>Century Gothic</vt:lpstr>
      <vt:lpstr>Maiandra GD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Business Asset Relocations Inc.  1359 Broadway, Suite 1106, New York, NY 10018  BAR Storage Inc 16 Herbert Street, Newark, NJ 07105  212-244-6677 Tel      212-244-6626 Fax  www.barnortheast.com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Murray</dc:creator>
  <cp:lastModifiedBy>Shereeda Maragh</cp:lastModifiedBy>
  <cp:revision>38</cp:revision>
  <dcterms:created xsi:type="dcterms:W3CDTF">2020-03-30T18:09:47Z</dcterms:created>
  <dcterms:modified xsi:type="dcterms:W3CDTF">2022-05-20T19:31:53Z</dcterms:modified>
</cp:coreProperties>
</file>